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1.xml" ContentType="application/vnd.openxmlformats-officedocument.presentationml.tags+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2.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3.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4.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5.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6.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7.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0.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31.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2.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tags/tag3.xml" ContentType="application/vnd.openxmlformats-officedocument.presentationml.tags+xml"/>
  <Override PartName="/ppt/notesSlides/notesSlide42.xml" ContentType="application/vnd.openxmlformats-officedocument.presentationml.notesSlide+xml"/>
  <Override PartName="/ppt/tags/tag4.xml" ContentType="application/vnd.openxmlformats-officedocument.presentationml.tags+xml"/>
  <Override PartName="/ppt/notesSlides/notesSlide43.xml" ContentType="application/vnd.openxmlformats-officedocument.presentationml.notesSlide+xml"/>
  <Override PartName="/ppt/tags/tag5.xml" ContentType="application/vnd.openxmlformats-officedocument.presentationml.tags+xml"/>
  <Override PartName="/ppt/notesSlides/notesSlide44.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6.xml" ContentType="application/vnd.openxmlformats-officedocument.presentationml.tag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tags/tag7.xml" ContentType="application/vnd.openxmlformats-officedocument.presentationml.tags+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65" r:id="rId2"/>
    <p:sldMasterId id="2147483670" r:id="rId3"/>
  </p:sldMasterIdLst>
  <p:notesMasterIdLst>
    <p:notesMasterId r:id="rId62"/>
  </p:notesMasterIdLst>
  <p:handoutMasterIdLst>
    <p:handoutMasterId r:id="rId63"/>
  </p:handoutMasterIdLst>
  <p:sldIdLst>
    <p:sldId id="663" r:id="rId4"/>
    <p:sldId id="457" r:id="rId5"/>
    <p:sldId id="734" r:id="rId6"/>
    <p:sldId id="693" r:id="rId7"/>
    <p:sldId id="795" r:id="rId8"/>
    <p:sldId id="768" r:id="rId9"/>
    <p:sldId id="773" r:id="rId10"/>
    <p:sldId id="774" r:id="rId11"/>
    <p:sldId id="784" r:id="rId12"/>
    <p:sldId id="723" r:id="rId13"/>
    <p:sldId id="782" r:id="rId14"/>
    <p:sldId id="783" r:id="rId15"/>
    <p:sldId id="780" r:id="rId16"/>
    <p:sldId id="696" r:id="rId17"/>
    <p:sldId id="689" r:id="rId18"/>
    <p:sldId id="720" r:id="rId19"/>
    <p:sldId id="757" r:id="rId20"/>
    <p:sldId id="758" r:id="rId21"/>
    <p:sldId id="796" r:id="rId22"/>
    <p:sldId id="785" r:id="rId23"/>
    <p:sldId id="797" r:id="rId24"/>
    <p:sldId id="786" r:id="rId25"/>
    <p:sldId id="760" r:id="rId26"/>
    <p:sldId id="759" r:id="rId27"/>
    <p:sldId id="728" r:id="rId28"/>
    <p:sldId id="729" r:id="rId29"/>
    <p:sldId id="730" r:id="rId30"/>
    <p:sldId id="791" r:id="rId31"/>
    <p:sldId id="792" r:id="rId32"/>
    <p:sldId id="727" r:id="rId33"/>
    <p:sldId id="683" r:id="rId34"/>
    <p:sldId id="618" r:id="rId35"/>
    <p:sldId id="619" r:id="rId36"/>
    <p:sldId id="735" r:id="rId37"/>
    <p:sldId id="793" r:id="rId38"/>
    <p:sldId id="794" r:id="rId39"/>
    <p:sldId id="754" r:id="rId40"/>
    <p:sldId id="733" r:id="rId41"/>
    <p:sldId id="731" r:id="rId42"/>
    <p:sldId id="732" r:id="rId43"/>
    <p:sldId id="790" r:id="rId44"/>
    <p:sldId id="787" r:id="rId45"/>
    <p:sldId id="788" r:id="rId46"/>
    <p:sldId id="789" r:id="rId47"/>
    <p:sldId id="776" r:id="rId48"/>
    <p:sldId id="777" r:id="rId49"/>
    <p:sldId id="775" r:id="rId50"/>
    <p:sldId id="624" r:id="rId51"/>
    <p:sldId id="629" r:id="rId52"/>
    <p:sldId id="631" r:id="rId53"/>
    <p:sldId id="632" r:id="rId54"/>
    <p:sldId id="706" r:id="rId55"/>
    <p:sldId id="718" r:id="rId56"/>
    <p:sldId id="704" r:id="rId57"/>
    <p:sldId id="703" r:id="rId58"/>
    <p:sldId id="714" r:id="rId59"/>
    <p:sldId id="715" r:id="rId60"/>
    <p:sldId id="707" r:id="rId61"/>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46FA6"/>
    <a:srgbClr val="EC1D85"/>
    <a:srgbClr val="FFFFFF"/>
    <a:srgbClr val="5B3C60"/>
    <a:srgbClr val="AA00CC"/>
    <a:srgbClr val="DEE7A7"/>
    <a:srgbClr val="6699FF"/>
    <a:srgbClr val="FF6600"/>
    <a:srgbClr val="A0BF61"/>
    <a:srgbClr val="25002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26" autoAdjust="0"/>
    <p:restoredTop sz="77491" autoAdjust="0"/>
  </p:normalViewPr>
  <p:slideViewPr>
    <p:cSldViewPr snapToGrid="0" snapToObjects="1">
      <p:cViewPr varScale="1">
        <p:scale>
          <a:sx n="56" d="100"/>
          <a:sy n="56" d="100"/>
        </p:scale>
        <p:origin x="1524" y="6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handoutMaster" Target="handoutMasters/handout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Sheet1!$B$1</c:f>
              <c:strCache>
                <c:ptCount val="1"/>
                <c:pt idx="0">
                  <c:v>Series 1</c:v>
                </c:pt>
              </c:strCache>
            </c:strRef>
          </c:tx>
          <c:spPr>
            <a:ln w="28575" cap="rnd">
              <a:solidFill>
                <a:schemeClr val="accent1"/>
              </a:solidFill>
              <a:round/>
            </a:ln>
            <a:effectLst/>
          </c:spPr>
          <c:marker>
            <c:symbol val="none"/>
          </c:marker>
          <c:cat>
            <c:strRef>
              <c:f>Sheet1!$A$2:$A$7</c:f>
              <c:strCache>
                <c:ptCount val="6"/>
                <c:pt idx="0">
                  <c:v>Improve the quality of Teaching</c:v>
                </c:pt>
                <c:pt idx="1">
                  <c:v>aid language learning</c:v>
                </c:pt>
                <c:pt idx="2">
                  <c:v>aid wider skill development</c:v>
                </c:pt>
                <c:pt idx="3">
                  <c:v>Motivate students</c:v>
                </c:pt>
                <c:pt idx="4">
                  <c:v>High-stakes outcomes for students</c:v>
                </c:pt>
                <c:pt idx="5">
                  <c:v>Provide range of feedback measures</c:v>
                </c:pt>
              </c:strCache>
            </c:strRef>
          </c:cat>
          <c:val>
            <c:numRef>
              <c:f>Sheet1!$B$2:$B$7</c:f>
              <c:numCache>
                <c:formatCode>General</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0-91D9-4A40-AC0A-49F63AE0CFB1}"/>
            </c:ext>
          </c:extLst>
        </c:ser>
        <c:ser>
          <c:idx val="1"/>
          <c:order val="1"/>
          <c:tx>
            <c:strRef>
              <c:f>Sheet1!$C$1</c:f>
              <c:strCache>
                <c:ptCount val="1"/>
                <c:pt idx="0">
                  <c:v>Series 2</c:v>
                </c:pt>
              </c:strCache>
            </c:strRef>
          </c:tx>
          <c:spPr>
            <a:ln w="28575" cap="rnd">
              <a:solidFill>
                <a:schemeClr val="accent2"/>
              </a:solidFill>
              <a:round/>
            </a:ln>
            <a:effectLst/>
          </c:spPr>
          <c:marker>
            <c:symbol val="none"/>
          </c:marker>
          <c:cat>
            <c:strRef>
              <c:f>Sheet1!$A$2:$A$7</c:f>
              <c:strCache>
                <c:ptCount val="6"/>
                <c:pt idx="0">
                  <c:v>Improve the quality of Teaching</c:v>
                </c:pt>
                <c:pt idx="1">
                  <c:v>aid language learning</c:v>
                </c:pt>
                <c:pt idx="2">
                  <c:v>aid wider skill development</c:v>
                </c:pt>
                <c:pt idx="3">
                  <c:v>Motivate students</c:v>
                </c:pt>
                <c:pt idx="4">
                  <c:v>High-stakes outcomes for students</c:v>
                </c:pt>
                <c:pt idx="5">
                  <c:v>Provide range of feedback measures</c:v>
                </c:pt>
              </c:strCache>
            </c:strRef>
          </c:cat>
          <c:val>
            <c:numRef>
              <c:f>Sheet1!$C$2:$C$7</c:f>
              <c:numCache>
                <c:formatCode>General</c:formatCode>
                <c:ptCount val="6"/>
                <c:pt idx="0">
                  <c:v>0</c:v>
                </c:pt>
                <c:pt idx="1">
                  <c:v>0</c:v>
                </c:pt>
                <c:pt idx="3">
                  <c:v>0</c:v>
                </c:pt>
                <c:pt idx="4">
                  <c:v>0</c:v>
                </c:pt>
                <c:pt idx="5">
                  <c:v>0</c:v>
                </c:pt>
              </c:numCache>
            </c:numRef>
          </c:val>
          <c:extLst>
            <c:ext xmlns:c16="http://schemas.microsoft.com/office/drawing/2014/chart" uri="{C3380CC4-5D6E-409C-BE32-E72D297353CC}">
              <c16:uniqueId val="{00000001-91D9-4A40-AC0A-49F63AE0CFB1}"/>
            </c:ext>
          </c:extLst>
        </c:ser>
        <c:dLbls>
          <c:showLegendKey val="0"/>
          <c:showVal val="0"/>
          <c:showCatName val="0"/>
          <c:showSerName val="0"/>
          <c:showPercent val="0"/>
          <c:showBubbleSize val="0"/>
        </c:dLbls>
        <c:axId val="379592952"/>
        <c:axId val="379591776"/>
      </c:radarChart>
      <c:catAx>
        <c:axId val="379592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rgbClr val="5B3C60"/>
                </a:solidFill>
                <a:latin typeface="Verdana" panose="020B0604030504040204" pitchFamily="34" charset="0"/>
                <a:ea typeface="+mn-ea"/>
                <a:cs typeface="+mn-cs"/>
              </a:defRPr>
            </a:pPr>
            <a:endParaRPr lang="en-US"/>
          </a:p>
        </c:txPr>
        <c:crossAx val="379591776"/>
        <c:crosses val="autoZero"/>
        <c:auto val="1"/>
        <c:lblAlgn val="ctr"/>
        <c:lblOffset val="100"/>
        <c:noMultiLvlLbl val="0"/>
      </c:catAx>
      <c:valAx>
        <c:axId val="379591776"/>
        <c:scaling>
          <c:orientation val="minMax"/>
          <c:max val="8"/>
          <c:min val="0"/>
        </c:scaling>
        <c:delete val="0"/>
        <c:axPos val="l"/>
        <c:majorGridlines>
          <c:spPr>
            <a:ln w="9525" cap="flat" cmpd="sng" algn="ctr">
              <a:solidFill>
                <a:schemeClr val="accent4">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9592952"/>
        <c:crosses val="autoZero"/>
        <c:crossBetween val="between"/>
        <c:majorUnit val="1"/>
        <c:minorUnit val="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Sheet1!$B$1</c:f>
              <c:strCache>
                <c:ptCount val="1"/>
                <c:pt idx="0">
                  <c:v>Series 1</c:v>
                </c:pt>
              </c:strCache>
            </c:strRef>
          </c:tx>
          <c:spPr>
            <a:ln w="28575" cap="rnd">
              <a:solidFill>
                <a:schemeClr val="accent1"/>
              </a:solidFill>
              <a:round/>
            </a:ln>
            <a:effectLst/>
          </c:spPr>
          <c:marker>
            <c:symbol val="none"/>
          </c:marker>
          <c:cat>
            <c:strRef>
              <c:f>Sheet1!$A$2:$A$7</c:f>
              <c:strCache>
                <c:ptCount val="6"/>
                <c:pt idx="0">
                  <c:v>Improve the quality of Teaching</c:v>
                </c:pt>
                <c:pt idx="1">
                  <c:v>aid language learning</c:v>
                </c:pt>
                <c:pt idx="2">
                  <c:v>aid wider skill development</c:v>
                </c:pt>
                <c:pt idx="3">
                  <c:v>Motivate students</c:v>
                </c:pt>
                <c:pt idx="4">
                  <c:v>High-stakes outcomes for students</c:v>
                </c:pt>
                <c:pt idx="5">
                  <c:v>Provide range of feedback measures</c:v>
                </c:pt>
              </c:strCache>
            </c:strRef>
          </c:cat>
          <c:val>
            <c:numRef>
              <c:f>Sheet1!$B$2:$B$7</c:f>
              <c:numCache>
                <c:formatCode>General</c:formatCode>
                <c:ptCount val="6"/>
                <c:pt idx="0">
                  <c:v>4</c:v>
                </c:pt>
                <c:pt idx="1">
                  <c:v>5</c:v>
                </c:pt>
                <c:pt idx="2">
                  <c:v>3</c:v>
                </c:pt>
                <c:pt idx="3">
                  <c:v>7</c:v>
                </c:pt>
                <c:pt idx="4">
                  <c:v>6</c:v>
                </c:pt>
                <c:pt idx="5">
                  <c:v>5</c:v>
                </c:pt>
              </c:numCache>
            </c:numRef>
          </c:val>
          <c:extLst>
            <c:ext xmlns:c16="http://schemas.microsoft.com/office/drawing/2014/chart" uri="{C3380CC4-5D6E-409C-BE32-E72D297353CC}">
              <c16:uniqueId val="{00000000-1343-4764-A3AF-B069ED7CA7DB}"/>
            </c:ext>
          </c:extLst>
        </c:ser>
        <c:ser>
          <c:idx val="1"/>
          <c:order val="1"/>
          <c:tx>
            <c:strRef>
              <c:f>Sheet1!$C$1</c:f>
              <c:strCache>
                <c:ptCount val="1"/>
                <c:pt idx="0">
                  <c:v>Series 2</c:v>
                </c:pt>
              </c:strCache>
            </c:strRef>
          </c:tx>
          <c:spPr>
            <a:ln w="28575" cap="rnd">
              <a:solidFill>
                <a:schemeClr val="accent2"/>
              </a:solidFill>
              <a:round/>
            </a:ln>
            <a:effectLst/>
          </c:spPr>
          <c:marker>
            <c:symbol val="none"/>
          </c:marker>
          <c:cat>
            <c:strRef>
              <c:f>Sheet1!$A$2:$A$7</c:f>
              <c:strCache>
                <c:ptCount val="6"/>
                <c:pt idx="0">
                  <c:v>Improve the quality of Teaching</c:v>
                </c:pt>
                <c:pt idx="1">
                  <c:v>aid language learning</c:v>
                </c:pt>
                <c:pt idx="2">
                  <c:v>aid wider skill development</c:v>
                </c:pt>
                <c:pt idx="3">
                  <c:v>Motivate students</c:v>
                </c:pt>
                <c:pt idx="4">
                  <c:v>High-stakes outcomes for students</c:v>
                </c:pt>
                <c:pt idx="5">
                  <c:v>Provide range of feedback measures</c:v>
                </c:pt>
              </c:strCache>
            </c:strRef>
          </c:cat>
          <c:val>
            <c:numRef>
              <c:f>Sheet1!$C$2:$C$7</c:f>
              <c:numCache>
                <c:formatCode>General</c:formatCode>
                <c:ptCount val="6"/>
                <c:pt idx="0">
                  <c:v>0</c:v>
                </c:pt>
                <c:pt idx="1">
                  <c:v>0</c:v>
                </c:pt>
                <c:pt idx="3">
                  <c:v>0</c:v>
                </c:pt>
                <c:pt idx="4">
                  <c:v>0</c:v>
                </c:pt>
                <c:pt idx="5">
                  <c:v>0</c:v>
                </c:pt>
              </c:numCache>
            </c:numRef>
          </c:val>
          <c:extLst>
            <c:ext xmlns:c16="http://schemas.microsoft.com/office/drawing/2014/chart" uri="{C3380CC4-5D6E-409C-BE32-E72D297353CC}">
              <c16:uniqueId val="{00000001-1343-4764-A3AF-B069ED7CA7DB}"/>
            </c:ext>
          </c:extLst>
        </c:ser>
        <c:dLbls>
          <c:showLegendKey val="0"/>
          <c:showVal val="0"/>
          <c:showCatName val="0"/>
          <c:showSerName val="0"/>
          <c:showPercent val="0"/>
          <c:showBubbleSize val="0"/>
        </c:dLbls>
        <c:axId val="402562752"/>
        <c:axId val="402559616"/>
      </c:radarChart>
      <c:catAx>
        <c:axId val="402562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rgbClr val="5B3C60"/>
                </a:solidFill>
                <a:latin typeface="Verdana" panose="020B0604030504040204" pitchFamily="34" charset="0"/>
                <a:ea typeface="+mn-ea"/>
                <a:cs typeface="+mn-cs"/>
              </a:defRPr>
            </a:pPr>
            <a:endParaRPr lang="en-US"/>
          </a:p>
        </c:txPr>
        <c:crossAx val="402559616"/>
        <c:crosses val="autoZero"/>
        <c:auto val="1"/>
        <c:lblAlgn val="ctr"/>
        <c:lblOffset val="100"/>
        <c:noMultiLvlLbl val="0"/>
      </c:catAx>
      <c:valAx>
        <c:axId val="402559616"/>
        <c:scaling>
          <c:orientation val="minMax"/>
          <c:max val="8"/>
          <c:min val="0"/>
        </c:scaling>
        <c:delete val="0"/>
        <c:axPos val="l"/>
        <c:majorGridlines>
          <c:spPr>
            <a:ln w="9525" cap="flat" cmpd="sng" algn="ctr">
              <a:solidFill>
                <a:schemeClr val="accent4">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2562752"/>
        <c:crosses val="autoZero"/>
        <c:crossBetween val="between"/>
        <c:majorUnit val="1"/>
        <c:minorUnit val="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Sheet1!$B$1</c:f>
              <c:strCache>
                <c:ptCount val="1"/>
                <c:pt idx="0">
                  <c:v>Series 1</c:v>
                </c:pt>
              </c:strCache>
            </c:strRef>
          </c:tx>
          <c:spPr>
            <a:ln w="28575" cap="rnd">
              <a:solidFill>
                <a:schemeClr val="accent1"/>
              </a:solidFill>
              <a:round/>
            </a:ln>
            <a:effectLst/>
          </c:spPr>
          <c:marker>
            <c:symbol val="none"/>
          </c:marker>
          <c:cat>
            <c:strRef>
              <c:f>Sheet1!$A$2:$A$7</c:f>
              <c:strCache>
                <c:ptCount val="6"/>
                <c:pt idx="0">
                  <c:v>Improve the quality of Teaching</c:v>
                </c:pt>
                <c:pt idx="1">
                  <c:v>aid language acquisition</c:v>
                </c:pt>
                <c:pt idx="2">
                  <c:v>aid wider skill development</c:v>
                </c:pt>
                <c:pt idx="3">
                  <c:v>Motivate students</c:v>
                </c:pt>
                <c:pt idx="4">
                  <c:v>High-stakes outcomes for students</c:v>
                </c:pt>
                <c:pt idx="5">
                  <c:v>Provide range of feedback measures</c:v>
                </c:pt>
              </c:strCache>
            </c:strRef>
          </c:cat>
          <c:val>
            <c:numRef>
              <c:f>Sheet1!$B$2:$B$7</c:f>
              <c:numCache>
                <c:formatCode>General</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0-59F1-40C4-B7B5-A9BA2EE052C7}"/>
            </c:ext>
          </c:extLst>
        </c:ser>
        <c:ser>
          <c:idx val="1"/>
          <c:order val="1"/>
          <c:tx>
            <c:strRef>
              <c:f>Sheet1!$C$1</c:f>
              <c:strCache>
                <c:ptCount val="1"/>
                <c:pt idx="0">
                  <c:v>Series 2</c:v>
                </c:pt>
              </c:strCache>
            </c:strRef>
          </c:tx>
          <c:spPr>
            <a:ln w="28575" cap="rnd">
              <a:solidFill>
                <a:schemeClr val="accent2"/>
              </a:solidFill>
              <a:round/>
            </a:ln>
            <a:effectLst/>
          </c:spPr>
          <c:marker>
            <c:symbol val="none"/>
          </c:marker>
          <c:cat>
            <c:strRef>
              <c:f>Sheet1!$A$2:$A$7</c:f>
              <c:strCache>
                <c:ptCount val="6"/>
                <c:pt idx="0">
                  <c:v>Improve the quality of Teaching</c:v>
                </c:pt>
                <c:pt idx="1">
                  <c:v>aid language acquisition</c:v>
                </c:pt>
                <c:pt idx="2">
                  <c:v>aid wider skill development</c:v>
                </c:pt>
                <c:pt idx="3">
                  <c:v>Motivate students</c:v>
                </c:pt>
                <c:pt idx="4">
                  <c:v>High-stakes outcomes for students</c:v>
                </c:pt>
                <c:pt idx="5">
                  <c:v>Provide range of feedback measures</c:v>
                </c:pt>
              </c:strCache>
            </c:strRef>
          </c:cat>
          <c:val>
            <c:numRef>
              <c:f>Sheet1!$C$2:$C$7</c:f>
              <c:numCache>
                <c:formatCode>General</c:formatCode>
                <c:ptCount val="6"/>
                <c:pt idx="0">
                  <c:v>0</c:v>
                </c:pt>
                <c:pt idx="1">
                  <c:v>0</c:v>
                </c:pt>
                <c:pt idx="3">
                  <c:v>0</c:v>
                </c:pt>
                <c:pt idx="4">
                  <c:v>0</c:v>
                </c:pt>
                <c:pt idx="5">
                  <c:v>0</c:v>
                </c:pt>
              </c:numCache>
            </c:numRef>
          </c:val>
          <c:extLst>
            <c:ext xmlns:c16="http://schemas.microsoft.com/office/drawing/2014/chart" uri="{C3380CC4-5D6E-409C-BE32-E72D297353CC}">
              <c16:uniqueId val="{00000001-59F1-40C4-B7B5-A9BA2EE052C7}"/>
            </c:ext>
          </c:extLst>
        </c:ser>
        <c:dLbls>
          <c:showLegendKey val="0"/>
          <c:showVal val="0"/>
          <c:showCatName val="0"/>
          <c:showSerName val="0"/>
          <c:showPercent val="0"/>
          <c:showBubbleSize val="0"/>
        </c:dLbls>
        <c:axId val="472558280"/>
        <c:axId val="472558672"/>
      </c:radarChart>
      <c:catAx>
        <c:axId val="472558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rgbClr val="5B3C60"/>
                </a:solidFill>
                <a:latin typeface="Verdana" panose="020B0604030504040204" pitchFamily="34" charset="0"/>
                <a:ea typeface="+mn-ea"/>
                <a:cs typeface="+mn-cs"/>
              </a:defRPr>
            </a:pPr>
            <a:endParaRPr lang="en-US"/>
          </a:p>
        </c:txPr>
        <c:crossAx val="472558672"/>
        <c:crosses val="autoZero"/>
        <c:auto val="1"/>
        <c:lblAlgn val="ctr"/>
        <c:lblOffset val="100"/>
        <c:noMultiLvlLbl val="0"/>
      </c:catAx>
      <c:valAx>
        <c:axId val="472558672"/>
        <c:scaling>
          <c:orientation val="minMax"/>
          <c:max val="8"/>
          <c:min val="0"/>
        </c:scaling>
        <c:delete val="0"/>
        <c:axPos val="l"/>
        <c:majorGridlines>
          <c:spPr>
            <a:ln w="9525" cap="flat" cmpd="sng" algn="ctr">
              <a:solidFill>
                <a:schemeClr val="accent4">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2558280"/>
        <c:crosses val="autoZero"/>
        <c:crossBetween val="between"/>
        <c:majorUnit val="1"/>
        <c:minorUnit val="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Sheet1!$B$1</c:f>
              <c:strCache>
                <c:ptCount val="1"/>
                <c:pt idx="0">
                  <c:v>Series 1</c:v>
                </c:pt>
              </c:strCache>
            </c:strRef>
          </c:tx>
          <c:spPr>
            <a:ln w="28575" cap="rnd">
              <a:solidFill>
                <a:schemeClr val="accent1"/>
              </a:solidFill>
              <a:round/>
            </a:ln>
            <a:effectLst/>
          </c:spPr>
          <c:marker>
            <c:symbol val="none"/>
          </c:marker>
          <c:cat>
            <c:strRef>
              <c:f>Sheet1!$A$2:$A$7</c:f>
              <c:strCache>
                <c:ptCount val="6"/>
                <c:pt idx="0">
                  <c:v>Improve the quality of Teaching</c:v>
                </c:pt>
                <c:pt idx="1">
                  <c:v>aid language acquisition</c:v>
                </c:pt>
                <c:pt idx="2">
                  <c:v>aid wider skill development</c:v>
                </c:pt>
                <c:pt idx="3">
                  <c:v>Motivate students</c:v>
                </c:pt>
                <c:pt idx="4">
                  <c:v>High-stakes outcomes for students</c:v>
                </c:pt>
                <c:pt idx="5">
                  <c:v>Provide range of feedback measures</c:v>
                </c:pt>
              </c:strCache>
            </c:strRef>
          </c:cat>
          <c:val>
            <c:numRef>
              <c:f>Sheet1!$B$2:$B$7</c:f>
              <c:numCache>
                <c:formatCode>General</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0-38AC-41B8-8003-8E25C9BBF7E1}"/>
            </c:ext>
          </c:extLst>
        </c:ser>
        <c:ser>
          <c:idx val="1"/>
          <c:order val="1"/>
          <c:tx>
            <c:strRef>
              <c:f>Sheet1!$C$1</c:f>
              <c:strCache>
                <c:ptCount val="1"/>
                <c:pt idx="0">
                  <c:v>Series 2</c:v>
                </c:pt>
              </c:strCache>
            </c:strRef>
          </c:tx>
          <c:spPr>
            <a:ln w="28575" cap="rnd">
              <a:solidFill>
                <a:schemeClr val="accent2"/>
              </a:solidFill>
              <a:round/>
            </a:ln>
            <a:effectLst/>
          </c:spPr>
          <c:marker>
            <c:symbol val="none"/>
          </c:marker>
          <c:cat>
            <c:strRef>
              <c:f>Sheet1!$A$2:$A$7</c:f>
              <c:strCache>
                <c:ptCount val="6"/>
                <c:pt idx="0">
                  <c:v>Improve the quality of Teaching</c:v>
                </c:pt>
                <c:pt idx="1">
                  <c:v>aid language acquisition</c:v>
                </c:pt>
                <c:pt idx="2">
                  <c:v>aid wider skill development</c:v>
                </c:pt>
                <c:pt idx="3">
                  <c:v>Motivate students</c:v>
                </c:pt>
                <c:pt idx="4">
                  <c:v>High-stakes outcomes for students</c:v>
                </c:pt>
                <c:pt idx="5">
                  <c:v>Provide range of feedback measures</c:v>
                </c:pt>
              </c:strCache>
            </c:strRef>
          </c:cat>
          <c:val>
            <c:numRef>
              <c:f>Sheet1!$C$2:$C$7</c:f>
              <c:numCache>
                <c:formatCode>General</c:formatCode>
                <c:ptCount val="6"/>
                <c:pt idx="0">
                  <c:v>8</c:v>
                </c:pt>
                <c:pt idx="1">
                  <c:v>8</c:v>
                </c:pt>
                <c:pt idx="2">
                  <c:v>8</c:v>
                </c:pt>
                <c:pt idx="3">
                  <c:v>8</c:v>
                </c:pt>
                <c:pt idx="4">
                  <c:v>8</c:v>
                </c:pt>
                <c:pt idx="5">
                  <c:v>8</c:v>
                </c:pt>
              </c:numCache>
            </c:numRef>
          </c:val>
          <c:extLst>
            <c:ext xmlns:c16="http://schemas.microsoft.com/office/drawing/2014/chart" uri="{C3380CC4-5D6E-409C-BE32-E72D297353CC}">
              <c16:uniqueId val="{00000001-38AC-41B8-8003-8E25C9BBF7E1}"/>
            </c:ext>
          </c:extLst>
        </c:ser>
        <c:dLbls>
          <c:showLegendKey val="0"/>
          <c:showVal val="0"/>
          <c:showCatName val="0"/>
          <c:showSerName val="0"/>
          <c:showPercent val="0"/>
          <c:showBubbleSize val="0"/>
        </c:dLbls>
        <c:axId val="472561416"/>
        <c:axId val="472559064"/>
      </c:radarChart>
      <c:catAx>
        <c:axId val="472561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rgbClr val="5B3C60"/>
                </a:solidFill>
                <a:latin typeface="Verdana" panose="020B0604030504040204" pitchFamily="34" charset="0"/>
                <a:ea typeface="+mn-ea"/>
                <a:cs typeface="+mn-cs"/>
              </a:defRPr>
            </a:pPr>
            <a:endParaRPr lang="en-US"/>
          </a:p>
        </c:txPr>
        <c:crossAx val="472559064"/>
        <c:crosses val="autoZero"/>
        <c:auto val="1"/>
        <c:lblAlgn val="ctr"/>
        <c:lblOffset val="100"/>
        <c:noMultiLvlLbl val="0"/>
      </c:catAx>
      <c:valAx>
        <c:axId val="472559064"/>
        <c:scaling>
          <c:orientation val="minMax"/>
          <c:max val="8"/>
          <c:min val="0"/>
        </c:scaling>
        <c:delete val="0"/>
        <c:axPos val="l"/>
        <c:majorGridlines>
          <c:spPr>
            <a:ln w="9525" cap="flat" cmpd="sng" algn="ctr">
              <a:solidFill>
                <a:schemeClr val="accent4">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2561416"/>
        <c:crosses val="autoZero"/>
        <c:crossBetween val="between"/>
        <c:majorUnit val="1"/>
        <c:minorUnit val="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diagrams/_rels/drawing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158A18-C24A-4BD6-8353-C325C4D3D53B}" type="doc">
      <dgm:prSet loTypeId="urn:diagrams.loki3.com/VaryingWidthList" loCatId="list" qsTypeId="urn:microsoft.com/office/officeart/2005/8/quickstyle/simple1" qsCatId="simple" csTypeId="urn:microsoft.com/office/officeart/2005/8/colors/accent1_2" csCatId="accent1" phldr="1"/>
      <dgm:spPr/>
    </dgm:pt>
    <dgm:pt modelId="{FAD0A245-DA58-41CE-8588-33067B0DA953}">
      <dgm:prSet phldrT="[Text]" custT="1"/>
      <dgm:spPr>
        <a:solidFill>
          <a:srgbClr val="EC1D85"/>
        </a:solidFill>
        <a:ln>
          <a:noFill/>
        </a:ln>
        <a:effectLst>
          <a:outerShdw blurRad="107950" dist="12700" dir="5400000" algn="ctr">
            <a:srgbClr val="000000"/>
          </a:outerShdw>
          <a:softEdge rad="317500"/>
        </a:effectLst>
        <a:scene3d>
          <a:camera prst="perspectiveLeft"/>
          <a:lightRig rig="soft" dir="t">
            <a:rot lat="0" lon="0" rev="0"/>
          </a:lightRig>
        </a:scene3d>
        <a:sp3d contourW="44450" prstMaterial="matte">
          <a:bevelT w="63500" h="63500" prst="angle"/>
          <a:contourClr>
            <a:srgbClr val="FFFFFF"/>
          </a:contourClr>
        </a:sp3d>
      </dgm:spPr>
      <dgm:t>
        <a:bodyPr/>
        <a:lstStyle/>
        <a:p>
          <a:pPr algn="l"/>
          <a:r>
            <a:rPr lang="en-US" sz="4800" dirty="0">
              <a:latin typeface="Verdana" panose="020B0604030504040204" pitchFamily="34" charset="0"/>
              <a:ea typeface="Verdana" panose="020B0604030504040204" pitchFamily="34" charset="0"/>
              <a:cs typeface="Verdana" panose="020B0604030504040204" pitchFamily="34" charset="0"/>
            </a:rPr>
            <a:t>Proficiency</a:t>
          </a:r>
          <a:r>
            <a:rPr lang="en-US" sz="4800" dirty="0">
              <a:latin typeface="Interstate-Light"/>
            </a:rPr>
            <a:t> </a:t>
          </a:r>
        </a:p>
      </dgm:t>
    </dgm:pt>
    <dgm:pt modelId="{6FFAE9D2-9A53-44D1-939A-DE48A1D5BD7F}" type="parTrans" cxnId="{133AEE59-6A77-4040-A0E3-7E932231DF5B}">
      <dgm:prSet/>
      <dgm:spPr/>
      <dgm:t>
        <a:bodyPr/>
        <a:lstStyle/>
        <a:p>
          <a:pPr algn="l"/>
          <a:endParaRPr lang="en-US"/>
        </a:p>
      </dgm:t>
    </dgm:pt>
    <dgm:pt modelId="{421B48FA-C111-4D1C-A05E-25E23CD9B594}" type="sibTrans" cxnId="{133AEE59-6A77-4040-A0E3-7E932231DF5B}">
      <dgm:prSet/>
      <dgm:spPr/>
      <dgm:t>
        <a:bodyPr/>
        <a:lstStyle/>
        <a:p>
          <a:pPr algn="l"/>
          <a:endParaRPr lang="en-US"/>
        </a:p>
      </dgm:t>
    </dgm:pt>
    <dgm:pt modelId="{173EC370-106C-46E8-8253-88EED1AA58F0}">
      <dgm:prSet phldrT="[Text]" custT="1"/>
      <dgm:spPr>
        <a:solidFill>
          <a:srgbClr val="A46FA6"/>
        </a:solidFill>
        <a:ln>
          <a:noFill/>
        </a:ln>
        <a:effectLst>
          <a:outerShdw blurRad="107950" dist="12700" dir="5400000" algn="ctr">
            <a:srgbClr val="000000"/>
          </a:outerShdw>
          <a:softEdge rad="317500"/>
        </a:effectLst>
        <a:scene3d>
          <a:camera prst="perspectiveLeft"/>
          <a:lightRig rig="soft" dir="t">
            <a:rot lat="0" lon="0" rev="0"/>
          </a:lightRig>
        </a:scene3d>
        <a:sp3d contourW="44450" prstMaterial="matte">
          <a:bevelT w="63500" h="63500" prst="angle"/>
          <a:contourClr>
            <a:srgbClr val="FFFFFF"/>
          </a:contourClr>
        </a:sp3d>
      </dgm:spPr>
      <dgm:t>
        <a:bodyPr/>
        <a:lstStyle/>
        <a:p>
          <a:pPr algn="l"/>
          <a:r>
            <a:rPr lang="en-US" sz="4800" dirty="0">
              <a:latin typeface="Verdana" panose="020B0604030504040204" pitchFamily="34" charset="0"/>
              <a:ea typeface="Verdana" panose="020B0604030504040204" pitchFamily="34" charset="0"/>
              <a:cs typeface="Verdana" panose="020B0604030504040204" pitchFamily="34" charset="0"/>
            </a:rPr>
            <a:t>Achievement</a:t>
          </a:r>
          <a:r>
            <a:rPr lang="en-US" sz="4800" dirty="0">
              <a:latin typeface="Interstate-Light"/>
            </a:rPr>
            <a:t> </a:t>
          </a:r>
        </a:p>
      </dgm:t>
    </dgm:pt>
    <dgm:pt modelId="{1454B25C-7FFE-4C91-A9D4-F9BE544D41CD}" type="parTrans" cxnId="{04B316E3-A712-468F-AD31-D4EDD70A8EAF}">
      <dgm:prSet/>
      <dgm:spPr/>
      <dgm:t>
        <a:bodyPr/>
        <a:lstStyle/>
        <a:p>
          <a:pPr algn="l"/>
          <a:endParaRPr lang="en-US"/>
        </a:p>
      </dgm:t>
    </dgm:pt>
    <dgm:pt modelId="{BCF9C335-6758-4FE9-BA7D-0EB5FD31124F}" type="sibTrans" cxnId="{04B316E3-A712-468F-AD31-D4EDD70A8EAF}">
      <dgm:prSet/>
      <dgm:spPr/>
      <dgm:t>
        <a:bodyPr/>
        <a:lstStyle/>
        <a:p>
          <a:pPr algn="l"/>
          <a:endParaRPr lang="en-US"/>
        </a:p>
      </dgm:t>
    </dgm:pt>
    <dgm:pt modelId="{F0D2D3EA-4075-45C9-B652-616F91BDDA29}">
      <dgm:prSet phldrT="[Text]" custT="1"/>
      <dgm:spPr>
        <a:solidFill>
          <a:srgbClr val="50144B"/>
        </a:solidFill>
        <a:ln>
          <a:noFill/>
        </a:ln>
        <a:effectLst>
          <a:outerShdw blurRad="107950" dist="12700" dir="5400000" algn="ctr">
            <a:srgbClr val="000000"/>
          </a:outerShdw>
          <a:softEdge rad="317500"/>
        </a:effectLst>
        <a:scene3d>
          <a:camera prst="perspectiveLeft"/>
          <a:lightRig rig="soft" dir="t">
            <a:rot lat="0" lon="0" rev="0"/>
          </a:lightRig>
        </a:scene3d>
        <a:sp3d contourW="44450" prstMaterial="matte">
          <a:bevelT w="63500" h="63500" prst="angle"/>
          <a:contourClr>
            <a:srgbClr val="FFFFFF"/>
          </a:contourClr>
        </a:sp3d>
      </dgm:spPr>
      <dgm:t>
        <a:bodyPr/>
        <a:lstStyle/>
        <a:p>
          <a:pPr algn="l"/>
          <a:r>
            <a:rPr lang="en-US" sz="4800" dirty="0">
              <a:latin typeface="Verdana" panose="020B0604030504040204" pitchFamily="34" charset="0"/>
              <a:ea typeface="Verdana" panose="020B0604030504040204" pitchFamily="34" charset="0"/>
              <a:cs typeface="Verdana" panose="020B0604030504040204" pitchFamily="34" charset="0"/>
            </a:rPr>
            <a:t>Diagnostic</a:t>
          </a:r>
          <a:r>
            <a:rPr lang="en-US" sz="4800" dirty="0">
              <a:latin typeface="Interstate-Light"/>
            </a:rPr>
            <a:t> </a:t>
          </a:r>
        </a:p>
      </dgm:t>
    </dgm:pt>
    <dgm:pt modelId="{63717D85-2EAA-46A9-AC7C-5AA3B89C8F46}" type="parTrans" cxnId="{60D57A82-0BBA-4343-A331-07258A59E15B}">
      <dgm:prSet/>
      <dgm:spPr/>
      <dgm:t>
        <a:bodyPr/>
        <a:lstStyle/>
        <a:p>
          <a:pPr algn="l"/>
          <a:endParaRPr lang="en-US"/>
        </a:p>
      </dgm:t>
    </dgm:pt>
    <dgm:pt modelId="{C500D928-81AB-4463-A652-60DE61BE0066}" type="sibTrans" cxnId="{60D57A82-0BBA-4343-A331-07258A59E15B}">
      <dgm:prSet/>
      <dgm:spPr/>
      <dgm:t>
        <a:bodyPr/>
        <a:lstStyle/>
        <a:p>
          <a:pPr algn="l"/>
          <a:endParaRPr lang="en-US"/>
        </a:p>
      </dgm:t>
    </dgm:pt>
    <dgm:pt modelId="{FC94010F-0EFB-459D-ABFD-7BF73E0FDB95}" type="pres">
      <dgm:prSet presAssocID="{3D158A18-C24A-4BD6-8353-C325C4D3D53B}" presName="Name0" presStyleCnt="0">
        <dgm:presLayoutVars>
          <dgm:resizeHandles/>
        </dgm:presLayoutVars>
      </dgm:prSet>
      <dgm:spPr/>
    </dgm:pt>
    <dgm:pt modelId="{521612CD-F336-4D48-A49D-C3C85A65E1E5}" type="pres">
      <dgm:prSet presAssocID="{FAD0A245-DA58-41CE-8588-33067B0DA953}" presName="text" presStyleLbl="node1" presStyleIdx="0" presStyleCnt="3" custScaleX="113573" custScaleY="21255" custLinFactNeighborX="-7286" custLinFactNeighborY="33281">
        <dgm:presLayoutVars>
          <dgm:bulletEnabled val="1"/>
        </dgm:presLayoutVars>
      </dgm:prSet>
      <dgm:spPr/>
    </dgm:pt>
    <dgm:pt modelId="{700683BC-71FB-4D22-A9A7-AA2D9A1DE372}" type="pres">
      <dgm:prSet presAssocID="{421B48FA-C111-4D1C-A05E-25E23CD9B594}" presName="space" presStyleCnt="0"/>
      <dgm:spPr/>
    </dgm:pt>
    <dgm:pt modelId="{17D682F2-3523-45DD-AACB-AEC60A9E4E28}" type="pres">
      <dgm:prSet presAssocID="{173EC370-106C-46E8-8253-88EED1AA58F0}" presName="text" presStyleLbl="node1" presStyleIdx="1" presStyleCnt="3" custScaleY="22722" custLinFactY="857" custLinFactNeighborX="-58097" custLinFactNeighborY="100000">
        <dgm:presLayoutVars>
          <dgm:bulletEnabled val="1"/>
        </dgm:presLayoutVars>
      </dgm:prSet>
      <dgm:spPr/>
    </dgm:pt>
    <dgm:pt modelId="{D12CB7E5-540C-4CA2-A4AE-F0CA1ABF709F}" type="pres">
      <dgm:prSet presAssocID="{BCF9C335-6758-4FE9-BA7D-0EB5FD31124F}" presName="space" presStyleCnt="0"/>
      <dgm:spPr/>
    </dgm:pt>
    <dgm:pt modelId="{6F771135-42D1-4530-BFBE-9145112C1452}" type="pres">
      <dgm:prSet presAssocID="{F0D2D3EA-4075-45C9-B652-616F91BDDA29}" presName="text" presStyleLbl="node1" presStyleIdx="2" presStyleCnt="3" custScaleY="19632" custLinFactY="7005" custLinFactNeighborX="14530" custLinFactNeighborY="100000">
        <dgm:presLayoutVars>
          <dgm:bulletEnabled val="1"/>
        </dgm:presLayoutVars>
      </dgm:prSet>
      <dgm:spPr/>
    </dgm:pt>
  </dgm:ptLst>
  <dgm:cxnLst>
    <dgm:cxn modelId="{04B316E3-A712-468F-AD31-D4EDD70A8EAF}" srcId="{3D158A18-C24A-4BD6-8353-C325C4D3D53B}" destId="{173EC370-106C-46E8-8253-88EED1AA58F0}" srcOrd="1" destOrd="0" parTransId="{1454B25C-7FFE-4C91-A9D4-F9BE544D41CD}" sibTransId="{BCF9C335-6758-4FE9-BA7D-0EB5FD31124F}"/>
    <dgm:cxn modelId="{133AEE59-6A77-4040-A0E3-7E932231DF5B}" srcId="{3D158A18-C24A-4BD6-8353-C325C4D3D53B}" destId="{FAD0A245-DA58-41CE-8588-33067B0DA953}" srcOrd="0" destOrd="0" parTransId="{6FFAE9D2-9A53-44D1-939A-DE48A1D5BD7F}" sibTransId="{421B48FA-C111-4D1C-A05E-25E23CD9B594}"/>
    <dgm:cxn modelId="{15E96B07-2699-4EB5-B791-8D20D21315A7}" type="presOf" srcId="{173EC370-106C-46E8-8253-88EED1AA58F0}" destId="{17D682F2-3523-45DD-AACB-AEC60A9E4E28}" srcOrd="0" destOrd="0" presId="urn:diagrams.loki3.com/VaryingWidthList"/>
    <dgm:cxn modelId="{60D57A82-0BBA-4343-A331-07258A59E15B}" srcId="{3D158A18-C24A-4BD6-8353-C325C4D3D53B}" destId="{F0D2D3EA-4075-45C9-B652-616F91BDDA29}" srcOrd="2" destOrd="0" parTransId="{63717D85-2EAA-46A9-AC7C-5AA3B89C8F46}" sibTransId="{C500D928-81AB-4463-A652-60DE61BE0066}"/>
    <dgm:cxn modelId="{3F635B0B-35AF-4430-B3FE-43DD33064B0D}" type="presOf" srcId="{3D158A18-C24A-4BD6-8353-C325C4D3D53B}" destId="{FC94010F-0EFB-459D-ABFD-7BF73E0FDB95}" srcOrd="0" destOrd="0" presId="urn:diagrams.loki3.com/VaryingWidthList"/>
    <dgm:cxn modelId="{2F7FE41B-DE98-4B51-B775-7849C63723F9}" type="presOf" srcId="{FAD0A245-DA58-41CE-8588-33067B0DA953}" destId="{521612CD-F336-4D48-A49D-C3C85A65E1E5}" srcOrd="0" destOrd="0" presId="urn:diagrams.loki3.com/VaryingWidthList"/>
    <dgm:cxn modelId="{2D1C843E-FF25-4D05-87D0-13A2BAE230D6}" type="presOf" srcId="{F0D2D3EA-4075-45C9-B652-616F91BDDA29}" destId="{6F771135-42D1-4530-BFBE-9145112C1452}" srcOrd="0" destOrd="0" presId="urn:diagrams.loki3.com/VaryingWidthList"/>
    <dgm:cxn modelId="{01E458DA-8982-4AB7-8E43-1D5A91BE91F8}" type="presParOf" srcId="{FC94010F-0EFB-459D-ABFD-7BF73E0FDB95}" destId="{521612CD-F336-4D48-A49D-C3C85A65E1E5}" srcOrd="0" destOrd="0" presId="urn:diagrams.loki3.com/VaryingWidthList"/>
    <dgm:cxn modelId="{AF7BA794-E49A-484F-9761-267A5A493FC5}" type="presParOf" srcId="{FC94010F-0EFB-459D-ABFD-7BF73E0FDB95}" destId="{700683BC-71FB-4D22-A9A7-AA2D9A1DE372}" srcOrd="1" destOrd="0" presId="urn:diagrams.loki3.com/VaryingWidthList"/>
    <dgm:cxn modelId="{D339327A-0D60-414A-99DD-54A97F690ACF}" type="presParOf" srcId="{FC94010F-0EFB-459D-ABFD-7BF73E0FDB95}" destId="{17D682F2-3523-45DD-AACB-AEC60A9E4E28}" srcOrd="2" destOrd="0" presId="urn:diagrams.loki3.com/VaryingWidthList"/>
    <dgm:cxn modelId="{CE4E5AFB-1114-47E6-AC14-2D6179DAB288}" type="presParOf" srcId="{FC94010F-0EFB-459D-ABFD-7BF73E0FDB95}" destId="{D12CB7E5-540C-4CA2-A4AE-F0CA1ABF709F}" srcOrd="3" destOrd="0" presId="urn:diagrams.loki3.com/VaryingWidthList"/>
    <dgm:cxn modelId="{0B6B095C-D23D-4172-A415-F0E750CB0EE6}" type="presParOf" srcId="{FC94010F-0EFB-459D-ABFD-7BF73E0FDB95}" destId="{6F771135-42D1-4530-BFBE-9145112C1452}" srcOrd="4"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084BBE5-D4F8-43D4-B161-77A48154D92C}" type="doc">
      <dgm:prSet loTypeId="urn:microsoft.com/office/officeart/2005/8/layout/radial3" loCatId="cycle" qsTypeId="urn:microsoft.com/office/officeart/2005/8/quickstyle/3d3" qsCatId="3D" csTypeId="urn:microsoft.com/office/officeart/2005/8/colors/accent4_5" csCatId="accent4" phldr="1"/>
      <dgm:spPr/>
      <dgm:t>
        <a:bodyPr/>
        <a:lstStyle/>
        <a:p>
          <a:endParaRPr lang="en-GB"/>
        </a:p>
      </dgm:t>
    </dgm:pt>
    <dgm:pt modelId="{D1603862-F246-4155-B3C0-83CCB42FFB82}">
      <dgm:prSet phldrT="[Text]"/>
      <dgm:spPr/>
      <dgm:t>
        <a:bodyPr/>
        <a:lstStyle/>
        <a:p>
          <a:r>
            <a:rPr lang="en-GB" dirty="0"/>
            <a:t>Test taker</a:t>
          </a:r>
        </a:p>
      </dgm:t>
    </dgm:pt>
    <dgm:pt modelId="{D3E9B17E-8F7F-40F4-A295-3C42E231CEEF}" type="parTrans" cxnId="{EC346496-C9FC-4123-A488-A868373992C5}">
      <dgm:prSet/>
      <dgm:spPr/>
      <dgm:t>
        <a:bodyPr/>
        <a:lstStyle/>
        <a:p>
          <a:endParaRPr lang="en-GB"/>
        </a:p>
      </dgm:t>
    </dgm:pt>
    <dgm:pt modelId="{A0C78DE4-8B41-4DF4-BE73-045FEBABE161}" type="sibTrans" cxnId="{EC346496-C9FC-4123-A488-A868373992C5}">
      <dgm:prSet/>
      <dgm:spPr/>
      <dgm:t>
        <a:bodyPr/>
        <a:lstStyle/>
        <a:p>
          <a:endParaRPr lang="en-GB"/>
        </a:p>
      </dgm:t>
    </dgm:pt>
    <dgm:pt modelId="{07306303-2DC3-4F93-8095-21AD77DD2E63}" type="pres">
      <dgm:prSet presAssocID="{F084BBE5-D4F8-43D4-B161-77A48154D92C}" presName="composite" presStyleCnt="0">
        <dgm:presLayoutVars>
          <dgm:chMax val="1"/>
          <dgm:dir/>
          <dgm:resizeHandles val="exact"/>
        </dgm:presLayoutVars>
      </dgm:prSet>
      <dgm:spPr/>
    </dgm:pt>
    <dgm:pt modelId="{62790000-D897-4596-B04C-3B7EA12C1F6D}" type="pres">
      <dgm:prSet presAssocID="{F084BBE5-D4F8-43D4-B161-77A48154D92C}" presName="radial" presStyleCnt="0">
        <dgm:presLayoutVars>
          <dgm:animLvl val="ctr"/>
        </dgm:presLayoutVars>
      </dgm:prSet>
      <dgm:spPr/>
    </dgm:pt>
    <dgm:pt modelId="{F2D26FDE-1F48-4033-8AFC-6222CBAA55AC}" type="pres">
      <dgm:prSet presAssocID="{D1603862-F246-4155-B3C0-83CCB42FFB82}" presName="centerShape" presStyleLbl="vennNode1" presStyleIdx="0" presStyleCnt="1"/>
      <dgm:spPr/>
    </dgm:pt>
  </dgm:ptLst>
  <dgm:cxnLst>
    <dgm:cxn modelId="{EC346496-C9FC-4123-A488-A868373992C5}" srcId="{F084BBE5-D4F8-43D4-B161-77A48154D92C}" destId="{D1603862-F246-4155-B3C0-83CCB42FFB82}" srcOrd="0" destOrd="0" parTransId="{D3E9B17E-8F7F-40F4-A295-3C42E231CEEF}" sibTransId="{A0C78DE4-8B41-4DF4-BE73-045FEBABE161}"/>
    <dgm:cxn modelId="{C3C235EB-417B-432F-B0B4-7DBECE857272}" type="presOf" srcId="{F084BBE5-D4F8-43D4-B161-77A48154D92C}" destId="{07306303-2DC3-4F93-8095-21AD77DD2E63}" srcOrd="0" destOrd="0" presId="urn:microsoft.com/office/officeart/2005/8/layout/radial3"/>
    <dgm:cxn modelId="{9144E254-837A-4DED-BDF5-C2FF7DE8166D}" type="presOf" srcId="{D1603862-F246-4155-B3C0-83CCB42FFB82}" destId="{F2D26FDE-1F48-4033-8AFC-6222CBAA55AC}" srcOrd="0" destOrd="0" presId="urn:microsoft.com/office/officeart/2005/8/layout/radial3"/>
    <dgm:cxn modelId="{0CDE8725-D594-4D96-AECC-AA6E4C38307C}" type="presParOf" srcId="{07306303-2DC3-4F93-8095-21AD77DD2E63}" destId="{62790000-D897-4596-B04C-3B7EA12C1F6D}" srcOrd="0" destOrd="0" presId="urn:microsoft.com/office/officeart/2005/8/layout/radial3"/>
    <dgm:cxn modelId="{84A9A02A-3B93-4326-B96E-DA20DC916C13}" type="presParOf" srcId="{62790000-D897-4596-B04C-3B7EA12C1F6D}" destId="{F2D26FDE-1F48-4033-8AFC-6222CBAA55AC}" srcOrd="0" destOrd="0" presId="urn:microsoft.com/office/officeart/2005/8/layout/radial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56EFD02-4EE9-4E30-AE11-DCF2A8F35BF3}" type="doc">
      <dgm:prSet loTypeId="urn:microsoft.com/office/officeart/2005/8/layout/cycle8" loCatId="cycle" qsTypeId="urn:microsoft.com/office/officeart/2005/8/quickstyle/simple1" qsCatId="simple" csTypeId="urn:microsoft.com/office/officeart/2005/8/colors/accent4_1" csCatId="accent4" phldr="1"/>
      <dgm:spPr/>
    </dgm:pt>
    <dgm:pt modelId="{5302C74F-BB05-453E-B8A3-2F63705A3F7F}">
      <dgm:prSet phldrT="[Text]" custT="1"/>
      <dgm:spPr/>
      <dgm:t>
        <a:bodyPr/>
        <a:lstStyle/>
        <a:p>
          <a:r>
            <a:rPr lang="en-GB" sz="1800" b="1" dirty="0">
              <a:latin typeface="Interstate-Light"/>
              <a:ea typeface="Verdana" panose="020B0604030504040204" pitchFamily="34" charset="0"/>
              <a:cs typeface="Verdana" panose="020B0604030504040204" pitchFamily="34" charset="0"/>
            </a:rPr>
            <a:t>Language Skills </a:t>
          </a:r>
        </a:p>
      </dgm:t>
    </dgm:pt>
    <dgm:pt modelId="{A6A6376E-8C34-4773-9A08-80D8197FB0F5}" type="parTrans" cxnId="{D7D4EAF9-A8C0-44DE-BC85-19DD61BFA4CA}">
      <dgm:prSet/>
      <dgm:spPr/>
      <dgm:t>
        <a:bodyPr/>
        <a:lstStyle/>
        <a:p>
          <a:endParaRPr lang="en-GB" sz="2400">
            <a:latin typeface="Interstate-Light"/>
            <a:ea typeface="Verdana" panose="020B0604030504040204" pitchFamily="34" charset="0"/>
            <a:cs typeface="Verdana" panose="020B0604030504040204" pitchFamily="34" charset="0"/>
          </a:endParaRPr>
        </a:p>
      </dgm:t>
    </dgm:pt>
    <dgm:pt modelId="{702C4C2C-035D-4656-95C5-03172427D45B}" type="sibTrans" cxnId="{D7D4EAF9-A8C0-44DE-BC85-19DD61BFA4CA}">
      <dgm:prSet/>
      <dgm:spPr/>
      <dgm:t>
        <a:bodyPr/>
        <a:lstStyle/>
        <a:p>
          <a:endParaRPr lang="en-GB" sz="2400">
            <a:latin typeface="Interstate-Light"/>
            <a:ea typeface="Verdana" panose="020B0604030504040204" pitchFamily="34" charset="0"/>
            <a:cs typeface="Verdana" panose="020B0604030504040204" pitchFamily="34" charset="0"/>
          </a:endParaRPr>
        </a:p>
      </dgm:t>
    </dgm:pt>
    <dgm:pt modelId="{F9A13ADF-4EB0-4094-832D-29087D456198}">
      <dgm:prSet phldrT="[Text]" custT="1"/>
      <dgm:spPr/>
      <dgm:t>
        <a:bodyPr/>
        <a:lstStyle/>
        <a:p>
          <a:r>
            <a:rPr lang="en-GB" sz="1800" b="1" dirty="0">
              <a:latin typeface="Interstate-Light"/>
              <a:ea typeface="Verdana" panose="020B0604030504040204" pitchFamily="34" charset="0"/>
              <a:cs typeface="Verdana" panose="020B0604030504040204" pitchFamily="34" charset="0"/>
            </a:rPr>
            <a:t>Transferable Skills</a:t>
          </a:r>
        </a:p>
      </dgm:t>
    </dgm:pt>
    <dgm:pt modelId="{1935AFEF-014D-4F31-A6E6-B9CB56A86A11}" type="parTrans" cxnId="{F35EBFE1-06EA-4046-8BCF-C1E7F7F2D89A}">
      <dgm:prSet/>
      <dgm:spPr/>
      <dgm:t>
        <a:bodyPr/>
        <a:lstStyle/>
        <a:p>
          <a:endParaRPr lang="en-GB" sz="2400">
            <a:latin typeface="Interstate-Light"/>
            <a:ea typeface="Verdana" panose="020B0604030504040204" pitchFamily="34" charset="0"/>
            <a:cs typeface="Verdana" panose="020B0604030504040204" pitchFamily="34" charset="0"/>
          </a:endParaRPr>
        </a:p>
      </dgm:t>
    </dgm:pt>
    <dgm:pt modelId="{E5DE5179-A473-4F4E-91AC-41D906EF1709}" type="sibTrans" cxnId="{F35EBFE1-06EA-4046-8BCF-C1E7F7F2D89A}">
      <dgm:prSet/>
      <dgm:spPr/>
      <dgm:t>
        <a:bodyPr/>
        <a:lstStyle/>
        <a:p>
          <a:endParaRPr lang="en-GB" sz="2400">
            <a:latin typeface="Interstate-Light"/>
            <a:ea typeface="Verdana" panose="020B0604030504040204" pitchFamily="34" charset="0"/>
            <a:cs typeface="Verdana" panose="020B0604030504040204" pitchFamily="34" charset="0"/>
          </a:endParaRPr>
        </a:p>
      </dgm:t>
    </dgm:pt>
    <dgm:pt modelId="{B419F577-6415-4AD8-8A2C-822565B9680C}">
      <dgm:prSet phldrT="[Text]" custT="1"/>
      <dgm:spPr/>
      <dgm:t>
        <a:bodyPr/>
        <a:lstStyle/>
        <a:p>
          <a:r>
            <a:rPr lang="en-GB" sz="1800" b="1" dirty="0">
              <a:latin typeface="Interstate-Light"/>
              <a:ea typeface="Verdana" panose="020B0604030504040204" pitchFamily="34" charset="0"/>
              <a:cs typeface="Verdana" panose="020B0604030504040204" pitchFamily="34" charset="0"/>
            </a:rPr>
            <a:t>Study Strategies</a:t>
          </a:r>
        </a:p>
      </dgm:t>
    </dgm:pt>
    <dgm:pt modelId="{0D6EB333-935A-4116-A565-C29F1D7EB326}" type="parTrans" cxnId="{C725A523-5B3C-42E6-8BD9-B7829DCEAB50}">
      <dgm:prSet/>
      <dgm:spPr/>
      <dgm:t>
        <a:bodyPr/>
        <a:lstStyle/>
        <a:p>
          <a:endParaRPr lang="en-GB" sz="2400">
            <a:latin typeface="Interstate-Light"/>
            <a:ea typeface="Verdana" panose="020B0604030504040204" pitchFamily="34" charset="0"/>
            <a:cs typeface="Verdana" panose="020B0604030504040204" pitchFamily="34" charset="0"/>
          </a:endParaRPr>
        </a:p>
      </dgm:t>
    </dgm:pt>
    <dgm:pt modelId="{91A083D1-840D-48A7-80DC-6C751757CA67}" type="sibTrans" cxnId="{C725A523-5B3C-42E6-8BD9-B7829DCEAB50}">
      <dgm:prSet/>
      <dgm:spPr/>
      <dgm:t>
        <a:bodyPr/>
        <a:lstStyle/>
        <a:p>
          <a:endParaRPr lang="en-GB" sz="2400">
            <a:latin typeface="Interstate-Light"/>
            <a:ea typeface="Verdana" panose="020B0604030504040204" pitchFamily="34" charset="0"/>
            <a:cs typeface="Verdana" panose="020B0604030504040204" pitchFamily="34" charset="0"/>
          </a:endParaRPr>
        </a:p>
      </dgm:t>
    </dgm:pt>
    <dgm:pt modelId="{23B94797-11DB-4B54-A672-62742D9EE203}" type="pres">
      <dgm:prSet presAssocID="{056EFD02-4EE9-4E30-AE11-DCF2A8F35BF3}" presName="compositeShape" presStyleCnt="0">
        <dgm:presLayoutVars>
          <dgm:chMax val="7"/>
          <dgm:dir/>
          <dgm:resizeHandles val="exact"/>
        </dgm:presLayoutVars>
      </dgm:prSet>
      <dgm:spPr/>
    </dgm:pt>
    <dgm:pt modelId="{FF65CD42-2BAA-47B7-AC85-DFEA8880361C}" type="pres">
      <dgm:prSet presAssocID="{056EFD02-4EE9-4E30-AE11-DCF2A8F35BF3}" presName="wedge1" presStyleLbl="node1" presStyleIdx="0" presStyleCnt="3" custLinFactNeighborY="11987"/>
      <dgm:spPr/>
    </dgm:pt>
    <dgm:pt modelId="{5BECF306-713E-4678-8BBB-F2FB41E069DE}" type="pres">
      <dgm:prSet presAssocID="{056EFD02-4EE9-4E30-AE11-DCF2A8F35BF3}" presName="dummy1a" presStyleCnt="0"/>
      <dgm:spPr/>
    </dgm:pt>
    <dgm:pt modelId="{15140191-A3E8-4A38-9A84-D4CC3D46D384}" type="pres">
      <dgm:prSet presAssocID="{056EFD02-4EE9-4E30-AE11-DCF2A8F35BF3}" presName="dummy1b" presStyleCnt="0"/>
      <dgm:spPr/>
    </dgm:pt>
    <dgm:pt modelId="{548BC165-28E6-4B44-A78E-CFB10B2295B0}" type="pres">
      <dgm:prSet presAssocID="{056EFD02-4EE9-4E30-AE11-DCF2A8F35BF3}" presName="wedge1Tx" presStyleLbl="node1" presStyleIdx="0" presStyleCnt="3">
        <dgm:presLayoutVars>
          <dgm:chMax val="0"/>
          <dgm:chPref val="0"/>
          <dgm:bulletEnabled val="1"/>
        </dgm:presLayoutVars>
      </dgm:prSet>
      <dgm:spPr/>
    </dgm:pt>
    <dgm:pt modelId="{4136E39A-E7F2-4F63-B41A-2E9039DC16FF}" type="pres">
      <dgm:prSet presAssocID="{056EFD02-4EE9-4E30-AE11-DCF2A8F35BF3}" presName="wedge2" presStyleLbl="node1" presStyleIdx="1" presStyleCnt="3" custLinFactNeighborY="10523"/>
      <dgm:spPr/>
    </dgm:pt>
    <dgm:pt modelId="{F3DC54A0-BC0D-4C84-B68B-43EB8A0E1D14}" type="pres">
      <dgm:prSet presAssocID="{056EFD02-4EE9-4E30-AE11-DCF2A8F35BF3}" presName="dummy2a" presStyleCnt="0"/>
      <dgm:spPr/>
    </dgm:pt>
    <dgm:pt modelId="{7D94FB15-6DA8-454E-A981-5EE8E7C0AE7D}" type="pres">
      <dgm:prSet presAssocID="{056EFD02-4EE9-4E30-AE11-DCF2A8F35BF3}" presName="dummy2b" presStyleCnt="0"/>
      <dgm:spPr/>
    </dgm:pt>
    <dgm:pt modelId="{8DF68A9B-1A4F-4FEE-BDEE-81117222CE1D}" type="pres">
      <dgm:prSet presAssocID="{056EFD02-4EE9-4E30-AE11-DCF2A8F35BF3}" presName="wedge2Tx" presStyleLbl="node1" presStyleIdx="1" presStyleCnt="3">
        <dgm:presLayoutVars>
          <dgm:chMax val="0"/>
          <dgm:chPref val="0"/>
          <dgm:bulletEnabled val="1"/>
        </dgm:presLayoutVars>
      </dgm:prSet>
      <dgm:spPr/>
    </dgm:pt>
    <dgm:pt modelId="{525A5E9F-174E-436F-AE60-D37C4DE3AB28}" type="pres">
      <dgm:prSet presAssocID="{056EFD02-4EE9-4E30-AE11-DCF2A8F35BF3}" presName="wedge3" presStyleLbl="node1" presStyleIdx="2" presStyleCnt="3" custLinFactNeighborX="421" custLinFactNeighborY="12374"/>
      <dgm:spPr/>
    </dgm:pt>
    <dgm:pt modelId="{1FE07F20-8D13-43AD-A8CD-B5684B1A6460}" type="pres">
      <dgm:prSet presAssocID="{056EFD02-4EE9-4E30-AE11-DCF2A8F35BF3}" presName="dummy3a" presStyleCnt="0"/>
      <dgm:spPr/>
    </dgm:pt>
    <dgm:pt modelId="{65870CC8-E4AB-4C34-B7FB-45AEA23E242F}" type="pres">
      <dgm:prSet presAssocID="{056EFD02-4EE9-4E30-AE11-DCF2A8F35BF3}" presName="dummy3b" presStyleCnt="0"/>
      <dgm:spPr/>
    </dgm:pt>
    <dgm:pt modelId="{83D5DDA5-73B6-4FE2-AEDE-6C3AE2DED988}" type="pres">
      <dgm:prSet presAssocID="{056EFD02-4EE9-4E30-AE11-DCF2A8F35BF3}" presName="wedge3Tx" presStyleLbl="node1" presStyleIdx="2" presStyleCnt="3">
        <dgm:presLayoutVars>
          <dgm:chMax val="0"/>
          <dgm:chPref val="0"/>
          <dgm:bulletEnabled val="1"/>
        </dgm:presLayoutVars>
      </dgm:prSet>
      <dgm:spPr/>
    </dgm:pt>
    <dgm:pt modelId="{015B6953-5599-4634-B3CA-6155F8AD460F}" type="pres">
      <dgm:prSet presAssocID="{702C4C2C-035D-4656-95C5-03172427D45B}" presName="arrowWedge1" presStyleLbl="fgSibTrans2D1" presStyleIdx="0" presStyleCnt="3" custLinFactNeighborY="1193"/>
      <dgm:spPr/>
    </dgm:pt>
    <dgm:pt modelId="{12ED7931-FE32-4D56-8137-0D80E7431986}" type="pres">
      <dgm:prSet presAssocID="{E5DE5179-A473-4F4E-91AC-41D906EF1709}" presName="arrowWedge2" presStyleLbl="fgSibTrans2D1" presStyleIdx="1" presStyleCnt="3" custLinFactNeighborY="1193"/>
      <dgm:spPr/>
    </dgm:pt>
    <dgm:pt modelId="{9023FF35-8ABD-4F96-BE24-3D2A50CE332D}" type="pres">
      <dgm:prSet presAssocID="{91A083D1-840D-48A7-80DC-6C751757CA67}" presName="arrowWedge3" presStyleLbl="fgSibTrans2D1" presStyleIdx="2" presStyleCnt="3" custLinFactNeighborX="855" custLinFactNeighborY="1536"/>
      <dgm:spPr/>
    </dgm:pt>
  </dgm:ptLst>
  <dgm:cxnLst>
    <dgm:cxn modelId="{B6E9B2C5-5BCA-4C78-90CE-AC773B157352}" type="presOf" srcId="{056EFD02-4EE9-4E30-AE11-DCF2A8F35BF3}" destId="{23B94797-11DB-4B54-A672-62742D9EE203}" srcOrd="0" destOrd="0" presId="urn:microsoft.com/office/officeart/2005/8/layout/cycle8"/>
    <dgm:cxn modelId="{D6944468-AE72-4361-8B91-55BC416A711A}" type="presOf" srcId="{5302C74F-BB05-453E-B8A3-2F63705A3F7F}" destId="{548BC165-28E6-4B44-A78E-CFB10B2295B0}" srcOrd="1" destOrd="0" presId="urn:microsoft.com/office/officeart/2005/8/layout/cycle8"/>
    <dgm:cxn modelId="{4812BFFB-D8C1-4F1E-91E4-0D21C6F32CF8}" type="presOf" srcId="{B419F577-6415-4AD8-8A2C-822565B9680C}" destId="{525A5E9F-174E-436F-AE60-D37C4DE3AB28}" srcOrd="0" destOrd="0" presId="urn:microsoft.com/office/officeart/2005/8/layout/cycle8"/>
    <dgm:cxn modelId="{F737FD05-B2A0-4F3E-8DCC-8FDB320E29C4}" type="presOf" srcId="{F9A13ADF-4EB0-4094-832D-29087D456198}" destId="{4136E39A-E7F2-4F63-B41A-2E9039DC16FF}" srcOrd="0" destOrd="0" presId="urn:microsoft.com/office/officeart/2005/8/layout/cycle8"/>
    <dgm:cxn modelId="{C725A523-5B3C-42E6-8BD9-B7829DCEAB50}" srcId="{056EFD02-4EE9-4E30-AE11-DCF2A8F35BF3}" destId="{B419F577-6415-4AD8-8A2C-822565B9680C}" srcOrd="2" destOrd="0" parTransId="{0D6EB333-935A-4116-A565-C29F1D7EB326}" sibTransId="{91A083D1-840D-48A7-80DC-6C751757CA67}"/>
    <dgm:cxn modelId="{F4DAD774-339A-463D-B409-E2D80A0FA2BB}" type="presOf" srcId="{B419F577-6415-4AD8-8A2C-822565B9680C}" destId="{83D5DDA5-73B6-4FE2-AEDE-6C3AE2DED988}" srcOrd="1" destOrd="0" presId="urn:microsoft.com/office/officeart/2005/8/layout/cycle8"/>
    <dgm:cxn modelId="{D7D4EAF9-A8C0-44DE-BC85-19DD61BFA4CA}" srcId="{056EFD02-4EE9-4E30-AE11-DCF2A8F35BF3}" destId="{5302C74F-BB05-453E-B8A3-2F63705A3F7F}" srcOrd="0" destOrd="0" parTransId="{A6A6376E-8C34-4773-9A08-80D8197FB0F5}" sibTransId="{702C4C2C-035D-4656-95C5-03172427D45B}"/>
    <dgm:cxn modelId="{5B115F19-2778-4A6C-9876-49FBE9C4DEBF}" type="presOf" srcId="{5302C74F-BB05-453E-B8A3-2F63705A3F7F}" destId="{FF65CD42-2BAA-47B7-AC85-DFEA8880361C}" srcOrd="0" destOrd="0" presId="urn:microsoft.com/office/officeart/2005/8/layout/cycle8"/>
    <dgm:cxn modelId="{6B654A4E-850F-49BE-ADB3-83298321F721}" type="presOf" srcId="{F9A13ADF-4EB0-4094-832D-29087D456198}" destId="{8DF68A9B-1A4F-4FEE-BDEE-81117222CE1D}" srcOrd="1" destOrd="0" presId="urn:microsoft.com/office/officeart/2005/8/layout/cycle8"/>
    <dgm:cxn modelId="{F35EBFE1-06EA-4046-8BCF-C1E7F7F2D89A}" srcId="{056EFD02-4EE9-4E30-AE11-DCF2A8F35BF3}" destId="{F9A13ADF-4EB0-4094-832D-29087D456198}" srcOrd="1" destOrd="0" parTransId="{1935AFEF-014D-4F31-A6E6-B9CB56A86A11}" sibTransId="{E5DE5179-A473-4F4E-91AC-41D906EF1709}"/>
    <dgm:cxn modelId="{A23FAC06-DA11-4CDC-838C-CD61E6FA39AE}" type="presParOf" srcId="{23B94797-11DB-4B54-A672-62742D9EE203}" destId="{FF65CD42-2BAA-47B7-AC85-DFEA8880361C}" srcOrd="0" destOrd="0" presId="urn:microsoft.com/office/officeart/2005/8/layout/cycle8"/>
    <dgm:cxn modelId="{6DD820C2-6022-40FA-ABF4-73932444F56F}" type="presParOf" srcId="{23B94797-11DB-4B54-A672-62742D9EE203}" destId="{5BECF306-713E-4678-8BBB-F2FB41E069DE}" srcOrd="1" destOrd="0" presId="urn:microsoft.com/office/officeart/2005/8/layout/cycle8"/>
    <dgm:cxn modelId="{C158EDE6-0ADC-4BBF-B4D1-730FDAD2B6E8}" type="presParOf" srcId="{23B94797-11DB-4B54-A672-62742D9EE203}" destId="{15140191-A3E8-4A38-9A84-D4CC3D46D384}" srcOrd="2" destOrd="0" presId="urn:microsoft.com/office/officeart/2005/8/layout/cycle8"/>
    <dgm:cxn modelId="{48D1C8B4-57A0-43A5-9440-DFBE7F86A426}" type="presParOf" srcId="{23B94797-11DB-4B54-A672-62742D9EE203}" destId="{548BC165-28E6-4B44-A78E-CFB10B2295B0}" srcOrd="3" destOrd="0" presId="urn:microsoft.com/office/officeart/2005/8/layout/cycle8"/>
    <dgm:cxn modelId="{6E86776E-38FB-45E9-AD20-9A417C1C6E09}" type="presParOf" srcId="{23B94797-11DB-4B54-A672-62742D9EE203}" destId="{4136E39A-E7F2-4F63-B41A-2E9039DC16FF}" srcOrd="4" destOrd="0" presId="urn:microsoft.com/office/officeart/2005/8/layout/cycle8"/>
    <dgm:cxn modelId="{4A5CD4F0-AEC0-4257-B43A-97484097E47B}" type="presParOf" srcId="{23B94797-11DB-4B54-A672-62742D9EE203}" destId="{F3DC54A0-BC0D-4C84-B68B-43EB8A0E1D14}" srcOrd="5" destOrd="0" presId="urn:microsoft.com/office/officeart/2005/8/layout/cycle8"/>
    <dgm:cxn modelId="{A9969932-4FFE-4FD2-A618-514F83F605F7}" type="presParOf" srcId="{23B94797-11DB-4B54-A672-62742D9EE203}" destId="{7D94FB15-6DA8-454E-A981-5EE8E7C0AE7D}" srcOrd="6" destOrd="0" presId="urn:microsoft.com/office/officeart/2005/8/layout/cycle8"/>
    <dgm:cxn modelId="{6C1AB296-4504-45E2-965E-D754078A460E}" type="presParOf" srcId="{23B94797-11DB-4B54-A672-62742D9EE203}" destId="{8DF68A9B-1A4F-4FEE-BDEE-81117222CE1D}" srcOrd="7" destOrd="0" presId="urn:microsoft.com/office/officeart/2005/8/layout/cycle8"/>
    <dgm:cxn modelId="{EB039385-5DAD-44EE-AA26-7C05F99DC477}" type="presParOf" srcId="{23B94797-11DB-4B54-A672-62742D9EE203}" destId="{525A5E9F-174E-436F-AE60-D37C4DE3AB28}" srcOrd="8" destOrd="0" presId="urn:microsoft.com/office/officeart/2005/8/layout/cycle8"/>
    <dgm:cxn modelId="{305D4EE4-6151-442B-B88B-077FFA18845A}" type="presParOf" srcId="{23B94797-11DB-4B54-A672-62742D9EE203}" destId="{1FE07F20-8D13-43AD-A8CD-B5684B1A6460}" srcOrd="9" destOrd="0" presId="urn:microsoft.com/office/officeart/2005/8/layout/cycle8"/>
    <dgm:cxn modelId="{0E971E47-A344-4D4C-88FD-7F1B916030A3}" type="presParOf" srcId="{23B94797-11DB-4B54-A672-62742D9EE203}" destId="{65870CC8-E4AB-4C34-B7FB-45AEA23E242F}" srcOrd="10" destOrd="0" presId="urn:microsoft.com/office/officeart/2005/8/layout/cycle8"/>
    <dgm:cxn modelId="{54EF85ED-45AF-4CB3-A926-1435800B4FC1}" type="presParOf" srcId="{23B94797-11DB-4B54-A672-62742D9EE203}" destId="{83D5DDA5-73B6-4FE2-AEDE-6C3AE2DED988}" srcOrd="11" destOrd="0" presId="urn:microsoft.com/office/officeart/2005/8/layout/cycle8"/>
    <dgm:cxn modelId="{FFE7D7DD-BE0F-47BF-989F-7C6CB6343DD3}" type="presParOf" srcId="{23B94797-11DB-4B54-A672-62742D9EE203}" destId="{015B6953-5599-4634-B3CA-6155F8AD460F}" srcOrd="12" destOrd="0" presId="urn:microsoft.com/office/officeart/2005/8/layout/cycle8"/>
    <dgm:cxn modelId="{213C455C-E2D6-4DA3-846E-E2E87C132695}" type="presParOf" srcId="{23B94797-11DB-4B54-A672-62742D9EE203}" destId="{12ED7931-FE32-4D56-8137-0D80E7431986}" srcOrd="13" destOrd="0" presId="urn:microsoft.com/office/officeart/2005/8/layout/cycle8"/>
    <dgm:cxn modelId="{04908EA2-543F-435D-AFBD-0ECB39F2D3DA}" type="presParOf" srcId="{23B94797-11DB-4B54-A672-62742D9EE203}" destId="{9023FF35-8ABD-4F96-BE24-3D2A50CE332D}"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56EFD02-4EE9-4E30-AE11-DCF2A8F35BF3}" type="doc">
      <dgm:prSet loTypeId="urn:microsoft.com/office/officeart/2005/8/layout/cycle8" loCatId="cycle" qsTypeId="urn:microsoft.com/office/officeart/2005/8/quickstyle/simple1" qsCatId="simple" csTypeId="urn:microsoft.com/office/officeart/2005/8/colors/accent4_1" csCatId="accent4" phldr="1"/>
      <dgm:spPr/>
    </dgm:pt>
    <dgm:pt modelId="{5302C74F-BB05-453E-B8A3-2F63705A3F7F}">
      <dgm:prSet phldrT="[Text]" custT="1"/>
      <dgm:spPr/>
      <dgm:t>
        <a:bodyPr/>
        <a:lstStyle/>
        <a:p>
          <a:r>
            <a:rPr lang="en-GB" sz="1800" b="1" dirty="0">
              <a:latin typeface="Interstate-Light"/>
              <a:ea typeface="Verdana" panose="020B0604030504040204" pitchFamily="34" charset="0"/>
              <a:cs typeface="Verdana" panose="020B0604030504040204" pitchFamily="34" charset="0"/>
            </a:rPr>
            <a:t>Language Skills </a:t>
          </a:r>
        </a:p>
      </dgm:t>
    </dgm:pt>
    <dgm:pt modelId="{A6A6376E-8C34-4773-9A08-80D8197FB0F5}" type="parTrans" cxnId="{D7D4EAF9-A8C0-44DE-BC85-19DD61BFA4CA}">
      <dgm:prSet/>
      <dgm:spPr/>
      <dgm:t>
        <a:bodyPr/>
        <a:lstStyle/>
        <a:p>
          <a:endParaRPr lang="en-GB" sz="2400">
            <a:latin typeface="Interstate-Light"/>
            <a:ea typeface="Verdana" panose="020B0604030504040204" pitchFamily="34" charset="0"/>
            <a:cs typeface="Verdana" panose="020B0604030504040204" pitchFamily="34" charset="0"/>
          </a:endParaRPr>
        </a:p>
      </dgm:t>
    </dgm:pt>
    <dgm:pt modelId="{702C4C2C-035D-4656-95C5-03172427D45B}" type="sibTrans" cxnId="{D7D4EAF9-A8C0-44DE-BC85-19DD61BFA4CA}">
      <dgm:prSet/>
      <dgm:spPr/>
      <dgm:t>
        <a:bodyPr/>
        <a:lstStyle/>
        <a:p>
          <a:endParaRPr lang="en-GB" sz="2400">
            <a:latin typeface="Interstate-Light"/>
            <a:ea typeface="Verdana" panose="020B0604030504040204" pitchFamily="34" charset="0"/>
            <a:cs typeface="Verdana" panose="020B0604030504040204" pitchFamily="34" charset="0"/>
          </a:endParaRPr>
        </a:p>
      </dgm:t>
    </dgm:pt>
    <dgm:pt modelId="{F9A13ADF-4EB0-4094-832D-29087D456198}">
      <dgm:prSet phldrT="[Text]" custT="1"/>
      <dgm:spPr/>
      <dgm:t>
        <a:bodyPr/>
        <a:lstStyle/>
        <a:p>
          <a:r>
            <a:rPr lang="en-GB" sz="1800" b="1" dirty="0">
              <a:latin typeface="Interstate-Light"/>
              <a:ea typeface="Verdana" panose="020B0604030504040204" pitchFamily="34" charset="0"/>
              <a:cs typeface="Verdana" panose="020B0604030504040204" pitchFamily="34" charset="0"/>
            </a:rPr>
            <a:t>Transferable Skills</a:t>
          </a:r>
        </a:p>
      </dgm:t>
    </dgm:pt>
    <dgm:pt modelId="{1935AFEF-014D-4F31-A6E6-B9CB56A86A11}" type="parTrans" cxnId="{F35EBFE1-06EA-4046-8BCF-C1E7F7F2D89A}">
      <dgm:prSet/>
      <dgm:spPr/>
      <dgm:t>
        <a:bodyPr/>
        <a:lstStyle/>
        <a:p>
          <a:endParaRPr lang="en-GB" sz="2400">
            <a:latin typeface="Interstate-Light"/>
            <a:ea typeface="Verdana" panose="020B0604030504040204" pitchFamily="34" charset="0"/>
            <a:cs typeface="Verdana" panose="020B0604030504040204" pitchFamily="34" charset="0"/>
          </a:endParaRPr>
        </a:p>
      </dgm:t>
    </dgm:pt>
    <dgm:pt modelId="{E5DE5179-A473-4F4E-91AC-41D906EF1709}" type="sibTrans" cxnId="{F35EBFE1-06EA-4046-8BCF-C1E7F7F2D89A}">
      <dgm:prSet/>
      <dgm:spPr/>
      <dgm:t>
        <a:bodyPr/>
        <a:lstStyle/>
        <a:p>
          <a:endParaRPr lang="en-GB" sz="2400">
            <a:latin typeface="Interstate-Light"/>
            <a:ea typeface="Verdana" panose="020B0604030504040204" pitchFamily="34" charset="0"/>
            <a:cs typeface="Verdana" panose="020B0604030504040204" pitchFamily="34" charset="0"/>
          </a:endParaRPr>
        </a:p>
      </dgm:t>
    </dgm:pt>
    <dgm:pt modelId="{B419F577-6415-4AD8-8A2C-822565B9680C}">
      <dgm:prSet phldrT="[Text]" custT="1"/>
      <dgm:spPr/>
      <dgm:t>
        <a:bodyPr/>
        <a:lstStyle/>
        <a:p>
          <a:r>
            <a:rPr lang="en-GB" sz="1800" b="1" dirty="0">
              <a:latin typeface="Interstate-Light"/>
              <a:ea typeface="Verdana" panose="020B0604030504040204" pitchFamily="34" charset="0"/>
              <a:cs typeface="Verdana" panose="020B0604030504040204" pitchFamily="34" charset="0"/>
            </a:rPr>
            <a:t>Study Strategies</a:t>
          </a:r>
        </a:p>
      </dgm:t>
    </dgm:pt>
    <dgm:pt modelId="{0D6EB333-935A-4116-A565-C29F1D7EB326}" type="parTrans" cxnId="{C725A523-5B3C-42E6-8BD9-B7829DCEAB50}">
      <dgm:prSet/>
      <dgm:spPr/>
      <dgm:t>
        <a:bodyPr/>
        <a:lstStyle/>
        <a:p>
          <a:endParaRPr lang="en-GB" sz="2400">
            <a:latin typeface="Interstate-Light"/>
            <a:ea typeface="Verdana" panose="020B0604030504040204" pitchFamily="34" charset="0"/>
            <a:cs typeface="Verdana" panose="020B0604030504040204" pitchFamily="34" charset="0"/>
          </a:endParaRPr>
        </a:p>
      </dgm:t>
    </dgm:pt>
    <dgm:pt modelId="{91A083D1-840D-48A7-80DC-6C751757CA67}" type="sibTrans" cxnId="{C725A523-5B3C-42E6-8BD9-B7829DCEAB50}">
      <dgm:prSet/>
      <dgm:spPr/>
      <dgm:t>
        <a:bodyPr/>
        <a:lstStyle/>
        <a:p>
          <a:endParaRPr lang="en-GB" sz="2400">
            <a:latin typeface="Interstate-Light"/>
            <a:ea typeface="Verdana" panose="020B0604030504040204" pitchFamily="34" charset="0"/>
            <a:cs typeface="Verdana" panose="020B0604030504040204" pitchFamily="34" charset="0"/>
          </a:endParaRPr>
        </a:p>
      </dgm:t>
    </dgm:pt>
    <dgm:pt modelId="{23B94797-11DB-4B54-A672-62742D9EE203}" type="pres">
      <dgm:prSet presAssocID="{056EFD02-4EE9-4E30-AE11-DCF2A8F35BF3}" presName="compositeShape" presStyleCnt="0">
        <dgm:presLayoutVars>
          <dgm:chMax val="7"/>
          <dgm:dir/>
          <dgm:resizeHandles val="exact"/>
        </dgm:presLayoutVars>
      </dgm:prSet>
      <dgm:spPr/>
    </dgm:pt>
    <dgm:pt modelId="{FF65CD42-2BAA-47B7-AC85-DFEA8880361C}" type="pres">
      <dgm:prSet presAssocID="{056EFD02-4EE9-4E30-AE11-DCF2A8F35BF3}" presName="wedge1" presStyleLbl="node1" presStyleIdx="0" presStyleCnt="3" custLinFactNeighborY="11987"/>
      <dgm:spPr/>
    </dgm:pt>
    <dgm:pt modelId="{5BECF306-713E-4678-8BBB-F2FB41E069DE}" type="pres">
      <dgm:prSet presAssocID="{056EFD02-4EE9-4E30-AE11-DCF2A8F35BF3}" presName="dummy1a" presStyleCnt="0"/>
      <dgm:spPr/>
    </dgm:pt>
    <dgm:pt modelId="{15140191-A3E8-4A38-9A84-D4CC3D46D384}" type="pres">
      <dgm:prSet presAssocID="{056EFD02-4EE9-4E30-AE11-DCF2A8F35BF3}" presName="dummy1b" presStyleCnt="0"/>
      <dgm:spPr/>
    </dgm:pt>
    <dgm:pt modelId="{548BC165-28E6-4B44-A78E-CFB10B2295B0}" type="pres">
      <dgm:prSet presAssocID="{056EFD02-4EE9-4E30-AE11-DCF2A8F35BF3}" presName="wedge1Tx" presStyleLbl="node1" presStyleIdx="0" presStyleCnt="3">
        <dgm:presLayoutVars>
          <dgm:chMax val="0"/>
          <dgm:chPref val="0"/>
          <dgm:bulletEnabled val="1"/>
        </dgm:presLayoutVars>
      </dgm:prSet>
      <dgm:spPr/>
    </dgm:pt>
    <dgm:pt modelId="{4136E39A-E7F2-4F63-B41A-2E9039DC16FF}" type="pres">
      <dgm:prSet presAssocID="{056EFD02-4EE9-4E30-AE11-DCF2A8F35BF3}" presName="wedge2" presStyleLbl="node1" presStyleIdx="1" presStyleCnt="3" custLinFactNeighborY="10523"/>
      <dgm:spPr/>
    </dgm:pt>
    <dgm:pt modelId="{F3DC54A0-BC0D-4C84-B68B-43EB8A0E1D14}" type="pres">
      <dgm:prSet presAssocID="{056EFD02-4EE9-4E30-AE11-DCF2A8F35BF3}" presName="dummy2a" presStyleCnt="0"/>
      <dgm:spPr/>
    </dgm:pt>
    <dgm:pt modelId="{7D94FB15-6DA8-454E-A981-5EE8E7C0AE7D}" type="pres">
      <dgm:prSet presAssocID="{056EFD02-4EE9-4E30-AE11-DCF2A8F35BF3}" presName="dummy2b" presStyleCnt="0"/>
      <dgm:spPr/>
    </dgm:pt>
    <dgm:pt modelId="{8DF68A9B-1A4F-4FEE-BDEE-81117222CE1D}" type="pres">
      <dgm:prSet presAssocID="{056EFD02-4EE9-4E30-AE11-DCF2A8F35BF3}" presName="wedge2Tx" presStyleLbl="node1" presStyleIdx="1" presStyleCnt="3">
        <dgm:presLayoutVars>
          <dgm:chMax val="0"/>
          <dgm:chPref val="0"/>
          <dgm:bulletEnabled val="1"/>
        </dgm:presLayoutVars>
      </dgm:prSet>
      <dgm:spPr/>
    </dgm:pt>
    <dgm:pt modelId="{525A5E9F-174E-436F-AE60-D37C4DE3AB28}" type="pres">
      <dgm:prSet presAssocID="{056EFD02-4EE9-4E30-AE11-DCF2A8F35BF3}" presName="wedge3" presStyleLbl="node1" presStyleIdx="2" presStyleCnt="3" custLinFactNeighborX="421" custLinFactNeighborY="12374"/>
      <dgm:spPr/>
    </dgm:pt>
    <dgm:pt modelId="{1FE07F20-8D13-43AD-A8CD-B5684B1A6460}" type="pres">
      <dgm:prSet presAssocID="{056EFD02-4EE9-4E30-AE11-DCF2A8F35BF3}" presName="dummy3a" presStyleCnt="0"/>
      <dgm:spPr/>
    </dgm:pt>
    <dgm:pt modelId="{65870CC8-E4AB-4C34-B7FB-45AEA23E242F}" type="pres">
      <dgm:prSet presAssocID="{056EFD02-4EE9-4E30-AE11-DCF2A8F35BF3}" presName="dummy3b" presStyleCnt="0"/>
      <dgm:spPr/>
    </dgm:pt>
    <dgm:pt modelId="{83D5DDA5-73B6-4FE2-AEDE-6C3AE2DED988}" type="pres">
      <dgm:prSet presAssocID="{056EFD02-4EE9-4E30-AE11-DCF2A8F35BF3}" presName="wedge3Tx" presStyleLbl="node1" presStyleIdx="2" presStyleCnt="3">
        <dgm:presLayoutVars>
          <dgm:chMax val="0"/>
          <dgm:chPref val="0"/>
          <dgm:bulletEnabled val="1"/>
        </dgm:presLayoutVars>
      </dgm:prSet>
      <dgm:spPr/>
    </dgm:pt>
    <dgm:pt modelId="{015B6953-5599-4634-B3CA-6155F8AD460F}" type="pres">
      <dgm:prSet presAssocID="{702C4C2C-035D-4656-95C5-03172427D45B}" presName="arrowWedge1" presStyleLbl="fgSibTrans2D1" presStyleIdx="0" presStyleCnt="3" custLinFactNeighborY="1193"/>
      <dgm:spPr/>
    </dgm:pt>
    <dgm:pt modelId="{12ED7931-FE32-4D56-8137-0D80E7431986}" type="pres">
      <dgm:prSet presAssocID="{E5DE5179-A473-4F4E-91AC-41D906EF1709}" presName="arrowWedge2" presStyleLbl="fgSibTrans2D1" presStyleIdx="1" presStyleCnt="3" custLinFactNeighborY="1193"/>
      <dgm:spPr/>
    </dgm:pt>
    <dgm:pt modelId="{9023FF35-8ABD-4F96-BE24-3D2A50CE332D}" type="pres">
      <dgm:prSet presAssocID="{91A083D1-840D-48A7-80DC-6C751757CA67}" presName="arrowWedge3" presStyleLbl="fgSibTrans2D1" presStyleIdx="2" presStyleCnt="3" custLinFactNeighborX="855" custLinFactNeighborY="1536"/>
      <dgm:spPr/>
    </dgm:pt>
  </dgm:ptLst>
  <dgm:cxnLst>
    <dgm:cxn modelId="{B6E9B2C5-5BCA-4C78-90CE-AC773B157352}" type="presOf" srcId="{056EFD02-4EE9-4E30-AE11-DCF2A8F35BF3}" destId="{23B94797-11DB-4B54-A672-62742D9EE203}" srcOrd="0" destOrd="0" presId="urn:microsoft.com/office/officeart/2005/8/layout/cycle8"/>
    <dgm:cxn modelId="{D6944468-AE72-4361-8B91-55BC416A711A}" type="presOf" srcId="{5302C74F-BB05-453E-B8A3-2F63705A3F7F}" destId="{548BC165-28E6-4B44-A78E-CFB10B2295B0}" srcOrd="1" destOrd="0" presId="urn:microsoft.com/office/officeart/2005/8/layout/cycle8"/>
    <dgm:cxn modelId="{4812BFFB-D8C1-4F1E-91E4-0D21C6F32CF8}" type="presOf" srcId="{B419F577-6415-4AD8-8A2C-822565B9680C}" destId="{525A5E9F-174E-436F-AE60-D37C4DE3AB28}" srcOrd="0" destOrd="0" presId="urn:microsoft.com/office/officeart/2005/8/layout/cycle8"/>
    <dgm:cxn modelId="{F737FD05-B2A0-4F3E-8DCC-8FDB320E29C4}" type="presOf" srcId="{F9A13ADF-4EB0-4094-832D-29087D456198}" destId="{4136E39A-E7F2-4F63-B41A-2E9039DC16FF}" srcOrd="0" destOrd="0" presId="urn:microsoft.com/office/officeart/2005/8/layout/cycle8"/>
    <dgm:cxn modelId="{C725A523-5B3C-42E6-8BD9-B7829DCEAB50}" srcId="{056EFD02-4EE9-4E30-AE11-DCF2A8F35BF3}" destId="{B419F577-6415-4AD8-8A2C-822565B9680C}" srcOrd="2" destOrd="0" parTransId="{0D6EB333-935A-4116-A565-C29F1D7EB326}" sibTransId="{91A083D1-840D-48A7-80DC-6C751757CA67}"/>
    <dgm:cxn modelId="{F4DAD774-339A-463D-B409-E2D80A0FA2BB}" type="presOf" srcId="{B419F577-6415-4AD8-8A2C-822565B9680C}" destId="{83D5DDA5-73B6-4FE2-AEDE-6C3AE2DED988}" srcOrd="1" destOrd="0" presId="urn:microsoft.com/office/officeart/2005/8/layout/cycle8"/>
    <dgm:cxn modelId="{D7D4EAF9-A8C0-44DE-BC85-19DD61BFA4CA}" srcId="{056EFD02-4EE9-4E30-AE11-DCF2A8F35BF3}" destId="{5302C74F-BB05-453E-B8A3-2F63705A3F7F}" srcOrd="0" destOrd="0" parTransId="{A6A6376E-8C34-4773-9A08-80D8197FB0F5}" sibTransId="{702C4C2C-035D-4656-95C5-03172427D45B}"/>
    <dgm:cxn modelId="{5B115F19-2778-4A6C-9876-49FBE9C4DEBF}" type="presOf" srcId="{5302C74F-BB05-453E-B8A3-2F63705A3F7F}" destId="{FF65CD42-2BAA-47B7-AC85-DFEA8880361C}" srcOrd="0" destOrd="0" presId="urn:microsoft.com/office/officeart/2005/8/layout/cycle8"/>
    <dgm:cxn modelId="{6B654A4E-850F-49BE-ADB3-83298321F721}" type="presOf" srcId="{F9A13ADF-4EB0-4094-832D-29087D456198}" destId="{8DF68A9B-1A4F-4FEE-BDEE-81117222CE1D}" srcOrd="1" destOrd="0" presId="urn:microsoft.com/office/officeart/2005/8/layout/cycle8"/>
    <dgm:cxn modelId="{F35EBFE1-06EA-4046-8BCF-C1E7F7F2D89A}" srcId="{056EFD02-4EE9-4E30-AE11-DCF2A8F35BF3}" destId="{F9A13ADF-4EB0-4094-832D-29087D456198}" srcOrd="1" destOrd="0" parTransId="{1935AFEF-014D-4F31-A6E6-B9CB56A86A11}" sibTransId="{E5DE5179-A473-4F4E-91AC-41D906EF1709}"/>
    <dgm:cxn modelId="{A23FAC06-DA11-4CDC-838C-CD61E6FA39AE}" type="presParOf" srcId="{23B94797-11DB-4B54-A672-62742D9EE203}" destId="{FF65CD42-2BAA-47B7-AC85-DFEA8880361C}" srcOrd="0" destOrd="0" presId="urn:microsoft.com/office/officeart/2005/8/layout/cycle8"/>
    <dgm:cxn modelId="{6DD820C2-6022-40FA-ABF4-73932444F56F}" type="presParOf" srcId="{23B94797-11DB-4B54-A672-62742D9EE203}" destId="{5BECF306-713E-4678-8BBB-F2FB41E069DE}" srcOrd="1" destOrd="0" presId="urn:microsoft.com/office/officeart/2005/8/layout/cycle8"/>
    <dgm:cxn modelId="{C158EDE6-0ADC-4BBF-B4D1-730FDAD2B6E8}" type="presParOf" srcId="{23B94797-11DB-4B54-A672-62742D9EE203}" destId="{15140191-A3E8-4A38-9A84-D4CC3D46D384}" srcOrd="2" destOrd="0" presId="urn:microsoft.com/office/officeart/2005/8/layout/cycle8"/>
    <dgm:cxn modelId="{48D1C8B4-57A0-43A5-9440-DFBE7F86A426}" type="presParOf" srcId="{23B94797-11DB-4B54-A672-62742D9EE203}" destId="{548BC165-28E6-4B44-A78E-CFB10B2295B0}" srcOrd="3" destOrd="0" presId="urn:microsoft.com/office/officeart/2005/8/layout/cycle8"/>
    <dgm:cxn modelId="{6E86776E-38FB-45E9-AD20-9A417C1C6E09}" type="presParOf" srcId="{23B94797-11DB-4B54-A672-62742D9EE203}" destId="{4136E39A-E7F2-4F63-B41A-2E9039DC16FF}" srcOrd="4" destOrd="0" presId="urn:microsoft.com/office/officeart/2005/8/layout/cycle8"/>
    <dgm:cxn modelId="{4A5CD4F0-AEC0-4257-B43A-97484097E47B}" type="presParOf" srcId="{23B94797-11DB-4B54-A672-62742D9EE203}" destId="{F3DC54A0-BC0D-4C84-B68B-43EB8A0E1D14}" srcOrd="5" destOrd="0" presId="urn:microsoft.com/office/officeart/2005/8/layout/cycle8"/>
    <dgm:cxn modelId="{A9969932-4FFE-4FD2-A618-514F83F605F7}" type="presParOf" srcId="{23B94797-11DB-4B54-A672-62742D9EE203}" destId="{7D94FB15-6DA8-454E-A981-5EE8E7C0AE7D}" srcOrd="6" destOrd="0" presId="urn:microsoft.com/office/officeart/2005/8/layout/cycle8"/>
    <dgm:cxn modelId="{6C1AB296-4504-45E2-965E-D754078A460E}" type="presParOf" srcId="{23B94797-11DB-4B54-A672-62742D9EE203}" destId="{8DF68A9B-1A4F-4FEE-BDEE-81117222CE1D}" srcOrd="7" destOrd="0" presId="urn:microsoft.com/office/officeart/2005/8/layout/cycle8"/>
    <dgm:cxn modelId="{EB039385-5DAD-44EE-AA26-7C05F99DC477}" type="presParOf" srcId="{23B94797-11DB-4B54-A672-62742D9EE203}" destId="{525A5E9F-174E-436F-AE60-D37C4DE3AB28}" srcOrd="8" destOrd="0" presId="urn:microsoft.com/office/officeart/2005/8/layout/cycle8"/>
    <dgm:cxn modelId="{305D4EE4-6151-442B-B88B-077FFA18845A}" type="presParOf" srcId="{23B94797-11DB-4B54-A672-62742D9EE203}" destId="{1FE07F20-8D13-43AD-A8CD-B5684B1A6460}" srcOrd="9" destOrd="0" presId="urn:microsoft.com/office/officeart/2005/8/layout/cycle8"/>
    <dgm:cxn modelId="{0E971E47-A344-4D4C-88FD-7F1B916030A3}" type="presParOf" srcId="{23B94797-11DB-4B54-A672-62742D9EE203}" destId="{65870CC8-E4AB-4C34-B7FB-45AEA23E242F}" srcOrd="10" destOrd="0" presId="urn:microsoft.com/office/officeart/2005/8/layout/cycle8"/>
    <dgm:cxn modelId="{54EF85ED-45AF-4CB3-A926-1435800B4FC1}" type="presParOf" srcId="{23B94797-11DB-4B54-A672-62742D9EE203}" destId="{83D5DDA5-73B6-4FE2-AEDE-6C3AE2DED988}" srcOrd="11" destOrd="0" presId="urn:microsoft.com/office/officeart/2005/8/layout/cycle8"/>
    <dgm:cxn modelId="{FFE7D7DD-BE0F-47BF-989F-7C6CB6343DD3}" type="presParOf" srcId="{23B94797-11DB-4B54-A672-62742D9EE203}" destId="{015B6953-5599-4634-B3CA-6155F8AD460F}" srcOrd="12" destOrd="0" presId="urn:microsoft.com/office/officeart/2005/8/layout/cycle8"/>
    <dgm:cxn modelId="{213C455C-E2D6-4DA3-846E-E2E87C132695}" type="presParOf" srcId="{23B94797-11DB-4B54-A672-62742D9EE203}" destId="{12ED7931-FE32-4D56-8137-0D80E7431986}" srcOrd="13" destOrd="0" presId="urn:microsoft.com/office/officeart/2005/8/layout/cycle8"/>
    <dgm:cxn modelId="{04908EA2-543F-435D-AFBD-0ECB39F2D3DA}" type="presParOf" srcId="{23B94797-11DB-4B54-A672-62742D9EE203}" destId="{9023FF35-8ABD-4F96-BE24-3D2A50CE332D}"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2120FEE-0DEB-4861-8892-C642252CCBB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ADE7DB2-AA94-439B-AB15-F62E059309D9}">
      <dgm:prSet phldrT="[Text]" custT="1"/>
      <dgm:spPr/>
      <dgm:t>
        <a:bodyPr/>
        <a:lstStyle/>
        <a:p>
          <a:r>
            <a:rPr lang="en-US" sz="1800" b="1" dirty="0">
              <a:latin typeface="Verdana" panose="020B0604030504040204" pitchFamily="34" charset="0"/>
              <a:ea typeface="Verdana" panose="020B0604030504040204" pitchFamily="34" charset="0"/>
              <a:cs typeface="Verdana" panose="020B0604030504040204" pitchFamily="34" charset="0"/>
            </a:rPr>
            <a:t>Tony Wagner</a:t>
          </a:r>
        </a:p>
        <a:p>
          <a:r>
            <a:rPr lang="en-US" sz="1800" dirty="0">
              <a:latin typeface="Verdana" panose="020B0604030504040204" pitchFamily="34" charset="0"/>
              <a:ea typeface="Verdana" panose="020B0604030504040204" pitchFamily="34" charset="0"/>
              <a:cs typeface="Verdana" panose="020B0604030504040204" pitchFamily="34" charset="0"/>
            </a:rPr>
            <a:t>Expert in Residence Innovation Lab of Harvard </a:t>
          </a:r>
        </a:p>
      </dgm:t>
    </dgm:pt>
    <dgm:pt modelId="{0F7DA1F8-62A1-4953-8BA2-7EA10A831122}" type="parTrans" cxnId="{E4E96DC2-5D26-4FA0-B5AE-3D204100D222}">
      <dgm:prSet/>
      <dgm:spPr/>
      <dgm:t>
        <a:bodyPr/>
        <a:lstStyle/>
        <a:p>
          <a:endParaRPr lang="en-US"/>
        </a:p>
      </dgm:t>
    </dgm:pt>
    <dgm:pt modelId="{00BF9FD2-F32E-4197-8012-05209F64888E}" type="sibTrans" cxnId="{E4E96DC2-5D26-4FA0-B5AE-3D204100D222}">
      <dgm:prSet/>
      <dgm:spPr/>
      <dgm:t>
        <a:bodyPr/>
        <a:lstStyle/>
        <a:p>
          <a:endParaRPr lang="en-US"/>
        </a:p>
      </dgm:t>
    </dgm:pt>
    <dgm:pt modelId="{3E5B5B50-E55A-4694-8F60-7E6968BDBB70}">
      <dgm:prSet phldrT="[Text]" custT="1"/>
      <dgm:spPr/>
      <dgm:t>
        <a:bodyPr/>
        <a:lstStyle/>
        <a:p>
          <a:r>
            <a:rPr lang="it-IT" sz="1800" b="1" dirty="0">
              <a:latin typeface="Interstate-Light"/>
              <a:ea typeface="Verdana" panose="020B0604030504040204" pitchFamily="34" charset="0"/>
              <a:cs typeface="Verdana" panose="020B0604030504040204" pitchFamily="34" charset="0"/>
            </a:rPr>
            <a:t>Critical thinking &amp; problem solving</a:t>
          </a:r>
          <a:endParaRPr lang="en-US" sz="1800" dirty="0">
            <a:latin typeface="Interstate-Light"/>
          </a:endParaRPr>
        </a:p>
      </dgm:t>
    </dgm:pt>
    <dgm:pt modelId="{E0E8276F-E899-423C-88D0-79020A639F2D}" type="parTrans" cxnId="{99818195-9FC8-4ED8-8896-7FF0DA28155B}">
      <dgm:prSet/>
      <dgm:spPr/>
      <dgm:t>
        <a:bodyPr/>
        <a:lstStyle/>
        <a:p>
          <a:endParaRPr lang="en-US"/>
        </a:p>
      </dgm:t>
    </dgm:pt>
    <dgm:pt modelId="{7EFFCB16-467C-4994-A640-FC4838D59E0A}" type="sibTrans" cxnId="{99818195-9FC8-4ED8-8896-7FF0DA28155B}">
      <dgm:prSet/>
      <dgm:spPr/>
      <dgm:t>
        <a:bodyPr/>
        <a:lstStyle/>
        <a:p>
          <a:endParaRPr lang="en-US"/>
        </a:p>
      </dgm:t>
    </dgm:pt>
    <dgm:pt modelId="{7EFF0121-8FBD-4798-AF7A-FBB2A64A7987}">
      <dgm:prSet phldrT="[Text]" custT="1"/>
      <dgm:spPr/>
      <dgm:t>
        <a:bodyPr/>
        <a:lstStyle/>
        <a:p>
          <a:r>
            <a:rPr lang="it-IT" sz="1800" b="1" dirty="0">
              <a:latin typeface="Interstate-Light"/>
              <a:ea typeface="Verdana" panose="020B0604030504040204" pitchFamily="34" charset="0"/>
              <a:cs typeface="Verdana" panose="020B0604030504040204" pitchFamily="34" charset="0"/>
            </a:rPr>
            <a:t>Collaboration</a:t>
          </a:r>
          <a:r>
            <a:rPr lang="it-IT" sz="1800" dirty="0">
              <a:latin typeface="Interstate-Light"/>
              <a:ea typeface="Verdana" panose="020B0604030504040204" pitchFamily="34" charset="0"/>
              <a:cs typeface="Verdana" panose="020B0604030504040204" pitchFamily="34" charset="0"/>
            </a:rPr>
            <a:t> and leading by influence</a:t>
          </a:r>
          <a:endParaRPr lang="en-US" sz="1800" dirty="0">
            <a:latin typeface="Interstate-Light"/>
          </a:endParaRPr>
        </a:p>
      </dgm:t>
    </dgm:pt>
    <dgm:pt modelId="{1518446E-216B-49F3-B586-1FD929479FEA}" type="parTrans" cxnId="{ADDC28C0-EC25-4679-B325-427D96BC8CFB}">
      <dgm:prSet/>
      <dgm:spPr/>
      <dgm:t>
        <a:bodyPr/>
        <a:lstStyle/>
        <a:p>
          <a:endParaRPr lang="en-US"/>
        </a:p>
      </dgm:t>
    </dgm:pt>
    <dgm:pt modelId="{92449833-4EDE-479C-831C-B5417E731403}" type="sibTrans" cxnId="{ADDC28C0-EC25-4679-B325-427D96BC8CFB}">
      <dgm:prSet/>
      <dgm:spPr/>
      <dgm:t>
        <a:bodyPr/>
        <a:lstStyle/>
        <a:p>
          <a:endParaRPr lang="en-US"/>
        </a:p>
      </dgm:t>
    </dgm:pt>
    <dgm:pt modelId="{D02FA0EF-2D97-40E5-8453-42F5E2C83DC2}">
      <dgm:prSet phldrT="[Text]" custT="1"/>
      <dgm:spPr/>
      <dgm:t>
        <a:bodyPr/>
        <a:lstStyle/>
        <a:p>
          <a:r>
            <a:rPr lang="it-IT" sz="1800" dirty="0">
              <a:latin typeface="Interstate-Light"/>
              <a:ea typeface="Verdana" panose="020B0604030504040204" pitchFamily="34" charset="0"/>
              <a:cs typeface="Verdana" panose="020B0604030504040204" pitchFamily="34" charset="0"/>
            </a:rPr>
            <a:t>Agility and adaptability</a:t>
          </a:r>
          <a:endParaRPr lang="en-US" sz="1800" dirty="0">
            <a:latin typeface="Interstate-Light"/>
          </a:endParaRPr>
        </a:p>
      </dgm:t>
    </dgm:pt>
    <dgm:pt modelId="{1D7CDE1F-10D0-4FB8-9852-6E7A210861ED}" type="parTrans" cxnId="{D2C5B449-D115-4626-8062-5DAF767340A7}">
      <dgm:prSet/>
      <dgm:spPr/>
      <dgm:t>
        <a:bodyPr/>
        <a:lstStyle/>
        <a:p>
          <a:endParaRPr lang="en-US"/>
        </a:p>
      </dgm:t>
    </dgm:pt>
    <dgm:pt modelId="{0DAA7CA9-3C33-4902-9D0E-B7EF73645311}" type="sibTrans" cxnId="{D2C5B449-D115-4626-8062-5DAF767340A7}">
      <dgm:prSet/>
      <dgm:spPr/>
      <dgm:t>
        <a:bodyPr/>
        <a:lstStyle/>
        <a:p>
          <a:endParaRPr lang="en-US"/>
        </a:p>
      </dgm:t>
    </dgm:pt>
    <dgm:pt modelId="{1444F546-BC2C-4B17-A76A-86CD5C52A840}">
      <dgm:prSet phldrT="[Text]" custT="1"/>
      <dgm:spPr/>
      <dgm:t>
        <a:bodyPr/>
        <a:lstStyle/>
        <a:p>
          <a:r>
            <a:rPr lang="it-IT" sz="1800" b="1" dirty="0">
              <a:latin typeface="Interstate-Light"/>
              <a:ea typeface="Verdana" panose="020B0604030504040204" pitchFamily="34" charset="0"/>
              <a:cs typeface="Verdana" panose="020B0604030504040204" pitchFamily="34" charset="0"/>
            </a:rPr>
            <a:t>Initiative</a:t>
          </a:r>
          <a:r>
            <a:rPr lang="it-IT" sz="1800" dirty="0">
              <a:latin typeface="Interstate-Light"/>
              <a:ea typeface="Verdana" panose="020B0604030504040204" pitchFamily="34" charset="0"/>
              <a:cs typeface="Verdana" panose="020B0604030504040204" pitchFamily="34" charset="0"/>
            </a:rPr>
            <a:t> and entrepreneurship</a:t>
          </a:r>
          <a:endParaRPr lang="en-US" sz="1800" dirty="0">
            <a:latin typeface="Interstate-Light"/>
          </a:endParaRPr>
        </a:p>
      </dgm:t>
    </dgm:pt>
    <dgm:pt modelId="{B45371CB-8F73-4CD8-BBD2-DBF118ED5F55}" type="parTrans" cxnId="{CF27AB90-BD6D-4CA0-AE38-DCD338FA142D}">
      <dgm:prSet/>
      <dgm:spPr/>
      <dgm:t>
        <a:bodyPr/>
        <a:lstStyle/>
        <a:p>
          <a:endParaRPr lang="en-US"/>
        </a:p>
      </dgm:t>
    </dgm:pt>
    <dgm:pt modelId="{F19905A8-1968-4447-81F2-793ADBD048B0}" type="sibTrans" cxnId="{CF27AB90-BD6D-4CA0-AE38-DCD338FA142D}">
      <dgm:prSet/>
      <dgm:spPr/>
      <dgm:t>
        <a:bodyPr/>
        <a:lstStyle/>
        <a:p>
          <a:endParaRPr lang="en-US"/>
        </a:p>
      </dgm:t>
    </dgm:pt>
    <dgm:pt modelId="{2DCC48FB-4959-47AA-A939-B24E34F4E4E8}">
      <dgm:prSet phldrT="[Text]" custT="1"/>
      <dgm:spPr/>
      <dgm:t>
        <a:bodyPr/>
        <a:lstStyle/>
        <a:p>
          <a:r>
            <a:rPr lang="it-IT" sz="1800" b="1" dirty="0">
              <a:latin typeface="Interstate-Light"/>
              <a:ea typeface="Verdana" panose="020B0604030504040204" pitchFamily="34" charset="0"/>
              <a:cs typeface="Verdana" panose="020B0604030504040204" pitchFamily="34" charset="0"/>
            </a:rPr>
            <a:t>Effective oral and written communication</a:t>
          </a:r>
          <a:endParaRPr lang="en-US" sz="1800" dirty="0">
            <a:latin typeface="Interstate-Light"/>
          </a:endParaRPr>
        </a:p>
      </dgm:t>
    </dgm:pt>
    <dgm:pt modelId="{62F410DE-FF96-4717-ABCE-EDE069407787}" type="parTrans" cxnId="{0826D9A4-FA1F-4558-AA82-9751AEFC8CDE}">
      <dgm:prSet/>
      <dgm:spPr/>
      <dgm:t>
        <a:bodyPr/>
        <a:lstStyle/>
        <a:p>
          <a:endParaRPr lang="en-US"/>
        </a:p>
      </dgm:t>
    </dgm:pt>
    <dgm:pt modelId="{C791B797-C84B-4556-980E-90A8D05263D4}" type="sibTrans" cxnId="{0826D9A4-FA1F-4558-AA82-9751AEFC8CDE}">
      <dgm:prSet/>
      <dgm:spPr/>
      <dgm:t>
        <a:bodyPr/>
        <a:lstStyle/>
        <a:p>
          <a:endParaRPr lang="en-US"/>
        </a:p>
      </dgm:t>
    </dgm:pt>
    <dgm:pt modelId="{B17D4C49-C3CA-4A21-BC65-75D414E3541A}">
      <dgm:prSet phldrT="[Text]" custT="1"/>
      <dgm:spPr/>
      <dgm:t>
        <a:bodyPr/>
        <a:lstStyle/>
        <a:p>
          <a:r>
            <a:rPr lang="it-IT" sz="1800" b="1" dirty="0">
              <a:latin typeface="Interstate-Light"/>
              <a:ea typeface="Verdana" panose="020B0604030504040204" pitchFamily="34" charset="0"/>
              <a:cs typeface="Verdana" panose="020B0604030504040204" pitchFamily="34" charset="0"/>
            </a:rPr>
            <a:t>Accessing and analyzing information</a:t>
          </a:r>
          <a:endParaRPr lang="en-US" sz="1800" dirty="0">
            <a:latin typeface="Interstate-Light"/>
          </a:endParaRPr>
        </a:p>
      </dgm:t>
    </dgm:pt>
    <dgm:pt modelId="{7EF4B427-9324-451F-ACDE-7153E1C26074}" type="parTrans" cxnId="{1A26A546-57DE-4772-A200-526EEB6EF882}">
      <dgm:prSet/>
      <dgm:spPr/>
      <dgm:t>
        <a:bodyPr/>
        <a:lstStyle/>
        <a:p>
          <a:endParaRPr lang="en-US"/>
        </a:p>
      </dgm:t>
    </dgm:pt>
    <dgm:pt modelId="{78415457-08B3-4BDB-9CB1-B78E0EB91242}" type="sibTrans" cxnId="{1A26A546-57DE-4772-A200-526EEB6EF882}">
      <dgm:prSet/>
      <dgm:spPr/>
      <dgm:t>
        <a:bodyPr/>
        <a:lstStyle/>
        <a:p>
          <a:endParaRPr lang="en-US"/>
        </a:p>
      </dgm:t>
    </dgm:pt>
    <dgm:pt modelId="{9F2CD0D7-E35D-4F3C-8C9A-D4D6CF9F6C91}">
      <dgm:prSet phldrT="[Text]" custT="1"/>
      <dgm:spPr/>
      <dgm:t>
        <a:bodyPr/>
        <a:lstStyle/>
        <a:p>
          <a:r>
            <a:rPr lang="it-IT" sz="1800" dirty="0">
              <a:latin typeface="Interstate-Light"/>
              <a:ea typeface="Verdana" panose="020B0604030504040204" pitchFamily="34" charset="0"/>
              <a:cs typeface="Verdana" panose="020B0604030504040204" pitchFamily="34" charset="0"/>
            </a:rPr>
            <a:t>Curiosity and imagination</a:t>
          </a:r>
          <a:endParaRPr lang="en-US" sz="1800" dirty="0">
            <a:latin typeface="Interstate-Light"/>
          </a:endParaRPr>
        </a:p>
      </dgm:t>
    </dgm:pt>
    <dgm:pt modelId="{3ABAF66B-5299-46EE-9DD5-3D28B01298F1}" type="parTrans" cxnId="{C93E4E47-2E5A-4784-81DE-94174C586EE4}">
      <dgm:prSet/>
      <dgm:spPr/>
      <dgm:t>
        <a:bodyPr/>
        <a:lstStyle/>
        <a:p>
          <a:endParaRPr lang="en-US"/>
        </a:p>
      </dgm:t>
    </dgm:pt>
    <dgm:pt modelId="{C84E440E-DF8A-4150-91B1-5CC840625D91}" type="sibTrans" cxnId="{C93E4E47-2E5A-4784-81DE-94174C586EE4}">
      <dgm:prSet/>
      <dgm:spPr/>
      <dgm:t>
        <a:bodyPr/>
        <a:lstStyle/>
        <a:p>
          <a:endParaRPr lang="en-US"/>
        </a:p>
      </dgm:t>
    </dgm:pt>
    <dgm:pt modelId="{CEE1ACE9-0FBB-40C3-A9D7-6F77A5A1DF91}" type="pres">
      <dgm:prSet presAssocID="{02120FEE-0DEB-4861-8892-C642252CCBBC}" presName="vert0" presStyleCnt="0">
        <dgm:presLayoutVars>
          <dgm:dir/>
          <dgm:animOne val="branch"/>
          <dgm:animLvl val="lvl"/>
        </dgm:presLayoutVars>
      </dgm:prSet>
      <dgm:spPr/>
    </dgm:pt>
    <dgm:pt modelId="{CA89B3CD-3343-4D14-88F5-C94360CAAF54}" type="pres">
      <dgm:prSet presAssocID="{BADE7DB2-AA94-439B-AB15-F62E059309D9}" presName="thickLine" presStyleLbl="alignNode1" presStyleIdx="0" presStyleCnt="1"/>
      <dgm:spPr/>
    </dgm:pt>
    <dgm:pt modelId="{087DA1E9-C88A-48C7-8414-717B6473D460}" type="pres">
      <dgm:prSet presAssocID="{BADE7DB2-AA94-439B-AB15-F62E059309D9}" presName="horz1" presStyleCnt="0"/>
      <dgm:spPr/>
    </dgm:pt>
    <dgm:pt modelId="{7F1F21BF-DEB1-4B41-BAA9-D235EB0000EF}" type="pres">
      <dgm:prSet presAssocID="{BADE7DB2-AA94-439B-AB15-F62E059309D9}" presName="tx1" presStyleLbl="revTx" presStyleIdx="0" presStyleCnt="8"/>
      <dgm:spPr/>
    </dgm:pt>
    <dgm:pt modelId="{EE81AE6B-747B-4D8B-8F32-C95150A29503}" type="pres">
      <dgm:prSet presAssocID="{BADE7DB2-AA94-439B-AB15-F62E059309D9}" presName="vert1" presStyleCnt="0"/>
      <dgm:spPr/>
    </dgm:pt>
    <dgm:pt modelId="{3D851951-2DD2-4578-A9C6-C2B526649FA6}" type="pres">
      <dgm:prSet presAssocID="{3E5B5B50-E55A-4694-8F60-7E6968BDBB70}" presName="vertSpace2a" presStyleCnt="0"/>
      <dgm:spPr/>
    </dgm:pt>
    <dgm:pt modelId="{F16C8B90-997E-479D-8B74-CA8D58C4B70F}" type="pres">
      <dgm:prSet presAssocID="{3E5B5B50-E55A-4694-8F60-7E6968BDBB70}" presName="horz2" presStyleCnt="0"/>
      <dgm:spPr/>
    </dgm:pt>
    <dgm:pt modelId="{E0E2E02D-AECC-4D62-AAB9-B1D64BC49573}" type="pres">
      <dgm:prSet presAssocID="{3E5B5B50-E55A-4694-8F60-7E6968BDBB70}" presName="horzSpace2" presStyleCnt="0"/>
      <dgm:spPr/>
    </dgm:pt>
    <dgm:pt modelId="{1D4A17CF-0AF1-4F29-B901-CA4A722AAA76}" type="pres">
      <dgm:prSet presAssocID="{3E5B5B50-E55A-4694-8F60-7E6968BDBB70}" presName="tx2" presStyleLbl="revTx" presStyleIdx="1" presStyleCnt="8"/>
      <dgm:spPr/>
    </dgm:pt>
    <dgm:pt modelId="{7B9A6C12-F073-4955-B538-E2FE2AE27A91}" type="pres">
      <dgm:prSet presAssocID="{3E5B5B50-E55A-4694-8F60-7E6968BDBB70}" presName="vert2" presStyleCnt="0"/>
      <dgm:spPr/>
    </dgm:pt>
    <dgm:pt modelId="{5BFDF60C-A27B-4254-BB82-A81EBA91F0E1}" type="pres">
      <dgm:prSet presAssocID="{3E5B5B50-E55A-4694-8F60-7E6968BDBB70}" presName="thinLine2b" presStyleLbl="callout" presStyleIdx="0" presStyleCnt="7"/>
      <dgm:spPr/>
    </dgm:pt>
    <dgm:pt modelId="{2762D77E-612E-4431-B958-17F8039D9F60}" type="pres">
      <dgm:prSet presAssocID="{3E5B5B50-E55A-4694-8F60-7E6968BDBB70}" presName="vertSpace2b" presStyleCnt="0"/>
      <dgm:spPr/>
    </dgm:pt>
    <dgm:pt modelId="{3B03038E-76ED-489E-8AA1-927C1AC45164}" type="pres">
      <dgm:prSet presAssocID="{7EFF0121-8FBD-4798-AF7A-FBB2A64A7987}" presName="horz2" presStyleCnt="0"/>
      <dgm:spPr/>
    </dgm:pt>
    <dgm:pt modelId="{04117EF1-D90F-4FDD-9182-AA3288A5E4C1}" type="pres">
      <dgm:prSet presAssocID="{7EFF0121-8FBD-4798-AF7A-FBB2A64A7987}" presName="horzSpace2" presStyleCnt="0"/>
      <dgm:spPr/>
    </dgm:pt>
    <dgm:pt modelId="{310F3C2B-5107-4382-9D25-10DB1C47E13F}" type="pres">
      <dgm:prSet presAssocID="{7EFF0121-8FBD-4798-AF7A-FBB2A64A7987}" presName="tx2" presStyleLbl="revTx" presStyleIdx="2" presStyleCnt="8"/>
      <dgm:spPr/>
    </dgm:pt>
    <dgm:pt modelId="{8CFE4374-6787-4B35-B023-7EB324C407F3}" type="pres">
      <dgm:prSet presAssocID="{7EFF0121-8FBD-4798-AF7A-FBB2A64A7987}" presName="vert2" presStyleCnt="0"/>
      <dgm:spPr/>
    </dgm:pt>
    <dgm:pt modelId="{FAF4A1C7-4CBF-4A44-A67C-468EE67295C9}" type="pres">
      <dgm:prSet presAssocID="{7EFF0121-8FBD-4798-AF7A-FBB2A64A7987}" presName="thinLine2b" presStyleLbl="callout" presStyleIdx="1" presStyleCnt="7"/>
      <dgm:spPr/>
    </dgm:pt>
    <dgm:pt modelId="{AD18EA76-DD49-4A76-A70E-29C600201C43}" type="pres">
      <dgm:prSet presAssocID="{7EFF0121-8FBD-4798-AF7A-FBB2A64A7987}" presName="vertSpace2b" presStyleCnt="0"/>
      <dgm:spPr/>
    </dgm:pt>
    <dgm:pt modelId="{D7729FAB-8492-458B-B69C-13501B7DE755}" type="pres">
      <dgm:prSet presAssocID="{D02FA0EF-2D97-40E5-8453-42F5E2C83DC2}" presName="horz2" presStyleCnt="0"/>
      <dgm:spPr/>
    </dgm:pt>
    <dgm:pt modelId="{776E5604-6226-4892-926E-68606532982F}" type="pres">
      <dgm:prSet presAssocID="{D02FA0EF-2D97-40E5-8453-42F5E2C83DC2}" presName="horzSpace2" presStyleCnt="0"/>
      <dgm:spPr/>
    </dgm:pt>
    <dgm:pt modelId="{AB97C9B6-5DE7-41F4-B9C9-29DBCAC87B53}" type="pres">
      <dgm:prSet presAssocID="{D02FA0EF-2D97-40E5-8453-42F5E2C83DC2}" presName="tx2" presStyleLbl="revTx" presStyleIdx="3" presStyleCnt="8"/>
      <dgm:spPr/>
    </dgm:pt>
    <dgm:pt modelId="{5CD6185B-E1F9-4EDE-998F-AEC05740F354}" type="pres">
      <dgm:prSet presAssocID="{D02FA0EF-2D97-40E5-8453-42F5E2C83DC2}" presName="vert2" presStyleCnt="0"/>
      <dgm:spPr/>
    </dgm:pt>
    <dgm:pt modelId="{3438669E-6D4E-4BE8-B0AF-CF3AD4D7700E}" type="pres">
      <dgm:prSet presAssocID="{D02FA0EF-2D97-40E5-8453-42F5E2C83DC2}" presName="thinLine2b" presStyleLbl="callout" presStyleIdx="2" presStyleCnt="7"/>
      <dgm:spPr/>
    </dgm:pt>
    <dgm:pt modelId="{83234CC5-2F8B-4F6D-95CD-405AF7DF8C88}" type="pres">
      <dgm:prSet presAssocID="{D02FA0EF-2D97-40E5-8453-42F5E2C83DC2}" presName="vertSpace2b" presStyleCnt="0"/>
      <dgm:spPr/>
    </dgm:pt>
    <dgm:pt modelId="{785825F4-3807-49CF-8FEA-FB55CB9B29E5}" type="pres">
      <dgm:prSet presAssocID="{1444F546-BC2C-4B17-A76A-86CD5C52A840}" presName="horz2" presStyleCnt="0"/>
      <dgm:spPr/>
    </dgm:pt>
    <dgm:pt modelId="{BF4C4DF8-EAC4-45D6-BCB9-D268D845572B}" type="pres">
      <dgm:prSet presAssocID="{1444F546-BC2C-4B17-A76A-86CD5C52A840}" presName="horzSpace2" presStyleCnt="0"/>
      <dgm:spPr/>
    </dgm:pt>
    <dgm:pt modelId="{000B1E37-9087-411C-86B4-CE9BC6207A57}" type="pres">
      <dgm:prSet presAssocID="{1444F546-BC2C-4B17-A76A-86CD5C52A840}" presName="tx2" presStyleLbl="revTx" presStyleIdx="4" presStyleCnt="8"/>
      <dgm:spPr/>
    </dgm:pt>
    <dgm:pt modelId="{8ACD101B-55D8-4836-9AC5-346E5B1CA42E}" type="pres">
      <dgm:prSet presAssocID="{1444F546-BC2C-4B17-A76A-86CD5C52A840}" presName="vert2" presStyleCnt="0"/>
      <dgm:spPr/>
    </dgm:pt>
    <dgm:pt modelId="{098CA853-E8A4-4F3E-91DB-C8353B68D819}" type="pres">
      <dgm:prSet presAssocID="{1444F546-BC2C-4B17-A76A-86CD5C52A840}" presName="thinLine2b" presStyleLbl="callout" presStyleIdx="3" presStyleCnt="7"/>
      <dgm:spPr/>
    </dgm:pt>
    <dgm:pt modelId="{14834CEB-7FD4-46EF-B230-5A7A9F7E5B31}" type="pres">
      <dgm:prSet presAssocID="{1444F546-BC2C-4B17-A76A-86CD5C52A840}" presName="vertSpace2b" presStyleCnt="0"/>
      <dgm:spPr/>
    </dgm:pt>
    <dgm:pt modelId="{1EBE7B98-A2DE-4ACF-B005-205801D2AA53}" type="pres">
      <dgm:prSet presAssocID="{2DCC48FB-4959-47AA-A939-B24E34F4E4E8}" presName="horz2" presStyleCnt="0"/>
      <dgm:spPr/>
    </dgm:pt>
    <dgm:pt modelId="{2B24410D-C20C-48C3-A792-C8D4130EC7A3}" type="pres">
      <dgm:prSet presAssocID="{2DCC48FB-4959-47AA-A939-B24E34F4E4E8}" presName="horzSpace2" presStyleCnt="0"/>
      <dgm:spPr/>
    </dgm:pt>
    <dgm:pt modelId="{001F3F7C-E170-411A-87E0-A136F19D1B7E}" type="pres">
      <dgm:prSet presAssocID="{2DCC48FB-4959-47AA-A939-B24E34F4E4E8}" presName="tx2" presStyleLbl="revTx" presStyleIdx="5" presStyleCnt="8"/>
      <dgm:spPr/>
    </dgm:pt>
    <dgm:pt modelId="{C0C77D8C-179C-4A6F-BD23-D8674BCD50E0}" type="pres">
      <dgm:prSet presAssocID="{2DCC48FB-4959-47AA-A939-B24E34F4E4E8}" presName="vert2" presStyleCnt="0"/>
      <dgm:spPr/>
    </dgm:pt>
    <dgm:pt modelId="{B79AB91E-3C7E-45A6-A5E2-81C35875E18F}" type="pres">
      <dgm:prSet presAssocID="{2DCC48FB-4959-47AA-A939-B24E34F4E4E8}" presName="thinLine2b" presStyleLbl="callout" presStyleIdx="4" presStyleCnt="7"/>
      <dgm:spPr/>
    </dgm:pt>
    <dgm:pt modelId="{6F4CBFCD-0195-4F5A-99D4-05A897CC275E}" type="pres">
      <dgm:prSet presAssocID="{2DCC48FB-4959-47AA-A939-B24E34F4E4E8}" presName="vertSpace2b" presStyleCnt="0"/>
      <dgm:spPr/>
    </dgm:pt>
    <dgm:pt modelId="{7F288236-B6DB-4731-A37A-2B9AEE1C2C6B}" type="pres">
      <dgm:prSet presAssocID="{B17D4C49-C3CA-4A21-BC65-75D414E3541A}" presName="horz2" presStyleCnt="0"/>
      <dgm:spPr/>
    </dgm:pt>
    <dgm:pt modelId="{D3CAF0F8-F61F-439E-8FAE-BC8C46948DFD}" type="pres">
      <dgm:prSet presAssocID="{B17D4C49-C3CA-4A21-BC65-75D414E3541A}" presName="horzSpace2" presStyleCnt="0"/>
      <dgm:spPr/>
    </dgm:pt>
    <dgm:pt modelId="{6B8697E4-9B5A-4E7A-A871-6321D187946D}" type="pres">
      <dgm:prSet presAssocID="{B17D4C49-C3CA-4A21-BC65-75D414E3541A}" presName="tx2" presStyleLbl="revTx" presStyleIdx="6" presStyleCnt="8"/>
      <dgm:spPr/>
    </dgm:pt>
    <dgm:pt modelId="{203DA569-985A-406A-8490-4F4A5F927AAA}" type="pres">
      <dgm:prSet presAssocID="{B17D4C49-C3CA-4A21-BC65-75D414E3541A}" presName="vert2" presStyleCnt="0"/>
      <dgm:spPr/>
    </dgm:pt>
    <dgm:pt modelId="{D46BCAA3-EECC-42BC-B66A-4DCF6ABD965E}" type="pres">
      <dgm:prSet presAssocID="{B17D4C49-C3CA-4A21-BC65-75D414E3541A}" presName="thinLine2b" presStyleLbl="callout" presStyleIdx="5" presStyleCnt="7"/>
      <dgm:spPr/>
    </dgm:pt>
    <dgm:pt modelId="{4559CBFD-8508-4752-B42E-D09BCB871F00}" type="pres">
      <dgm:prSet presAssocID="{B17D4C49-C3CA-4A21-BC65-75D414E3541A}" presName="vertSpace2b" presStyleCnt="0"/>
      <dgm:spPr/>
    </dgm:pt>
    <dgm:pt modelId="{6F2954F5-0C26-49D5-A6BA-D4BA0A1B77CC}" type="pres">
      <dgm:prSet presAssocID="{9F2CD0D7-E35D-4F3C-8C9A-D4D6CF9F6C91}" presName="horz2" presStyleCnt="0"/>
      <dgm:spPr/>
    </dgm:pt>
    <dgm:pt modelId="{FA6DB62E-38BE-441C-B6E9-18B54AE03627}" type="pres">
      <dgm:prSet presAssocID="{9F2CD0D7-E35D-4F3C-8C9A-D4D6CF9F6C91}" presName="horzSpace2" presStyleCnt="0"/>
      <dgm:spPr/>
    </dgm:pt>
    <dgm:pt modelId="{EFF2EE7E-F06F-4A3A-9E8D-E226997F7474}" type="pres">
      <dgm:prSet presAssocID="{9F2CD0D7-E35D-4F3C-8C9A-D4D6CF9F6C91}" presName="tx2" presStyleLbl="revTx" presStyleIdx="7" presStyleCnt="8"/>
      <dgm:spPr/>
    </dgm:pt>
    <dgm:pt modelId="{D9A09D8B-E324-43BA-8AD0-2DAE8FA2D509}" type="pres">
      <dgm:prSet presAssocID="{9F2CD0D7-E35D-4F3C-8C9A-D4D6CF9F6C91}" presName="vert2" presStyleCnt="0"/>
      <dgm:spPr/>
    </dgm:pt>
    <dgm:pt modelId="{64F96B4B-D68F-4790-95C9-56B4D836299B}" type="pres">
      <dgm:prSet presAssocID="{9F2CD0D7-E35D-4F3C-8C9A-D4D6CF9F6C91}" presName="thinLine2b" presStyleLbl="callout" presStyleIdx="6" presStyleCnt="7"/>
      <dgm:spPr/>
    </dgm:pt>
    <dgm:pt modelId="{032412E8-83EE-4B87-85A3-BC85F7F5729F}" type="pres">
      <dgm:prSet presAssocID="{9F2CD0D7-E35D-4F3C-8C9A-D4D6CF9F6C91}" presName="vertSpace2b" presStyleCnt="0"/>
      <dgm:spPr/>
    </dgm:pt>
  </dgm:ptLst>
  <dgm:cxnLst>
    <dgm:cxn modelId="{C93E4E47-2E5A-4784-81DE-94174C586EE4}" srcId="{BADE7DB2-AA94-439B-AB15-F62E059309D9}" destId="{9F2CD0D7-E35D-4F3C-8C9A-D4D6CF9F6C91}" srcOrd="6" destOrd="0" parTransId="{3ABAF66B-5299-46EE-9DD5-3D28B01298F1}" sibTransId="{C84E440E-DF8A-4150-91B1-5CC840625D91}"/>
    <dgm:cxn modelId="{CF1647A1-05B2-47EF-B45B-38F02468D795}" type="presOf" srcId="{1444F546-BC2C-4B17-A76A-86CD5C52A840}" destId="{000B1E37-9087-411C-86B4-CE9BC6207A57}" srcOrd="0" destOrd="0" presId="urn:microsoft.com/office/officeart/2008/layout/LinedList"/>
    <dgm:cxn modelId="{DF57D4ED-1807-4976-B5E1-667BF6EA1028}" type="presOf" srcId="{3E5B5B50-E55A-4694-8F60-7E6968BDBB70}" destId="{1D4A17CF-0AF1-4F29-B901-CA4A722AAA76}" srcOrd="0" destOrd="0" presId="urn:microsoft.com/office/officeart/2008/layout/LinedList"/>
    <dgm:cxn modelId="{D2C5B449-D115-4626-8062-5DAF767340A7}" srcId="{BADE7DB2-AA94-439B-AB15-F62E059309D9}" destId="{D02FA0EF-2D97-40E5-8453-42F5E2C83DC2}" srcOrd="2" destOrd="0" parTransId="{1D7CDE1F-10D0-4FB8-9852-6E7A210861ED}" sibTransId="{0DAA7CA9-3C33-4902-9D0E-B7EF73645311}"/>
    <dgm:cxn modelId="{0826D9A4-FA1F-4558-AA82-9751AEFC8CDE}" srcId="{BADE7DB2-AA94-439B-AB15-F62E059309D9}" destId="{2DCC48FB-4959-47AA-A939-B24E34F4E4E8}" srcOrd="4" destOrd="0" parTransId="{62F410DE-FF96-4717-ABCE-EDE069407787}" sibTransId="{C791B797-C84B-4556-980E-90A8D05263D4}"/>
    <dgm:cxn modelId="{C73A5EA9-115C-4F5A-B346-797E32A03995}" type="presOf" srcId="{D02FA0EF-2D97-40E5-8453-42F5E2C83DC2}" destId="{AB97C9B6-5DE7-41F4-B9C9-29DBCAC87B53}" srcOrd="0" destOrd="0" presId="urn:microsoft.com/office/officeart/2008/layout/LinedList"/>
    <dgm:cxn modelId="{5EC1E9AD-C1CD-4DC8-A997-0E37E58974E4}" type="presOf" srcId="{9F2CD0D7-E35D-4F3C-8C9A-D4D6CF9F6C91}" destId="{EFF2EE7E-F06F-4A3A-9E8D-E226997F7474}" srcOrd="0" destOrd="0" presId="urn:microsoft.com/office/officeart/2008/layout/LinedList"/>
    <dgm:cxn modelId="{CF27AB90-BD6D-4CA0-AE38-DCD338FA142D}" srcId="{BADE7DB2-AA94-439B-AB15-F62E059309D9}" destId="{1444F546-BC2C-4B17-A76A-86CD5C52A840}" srcOrd="3" destOrd="0" parTransId="{B45371CB-8F73-4CD8-BBD2-DBF118ED5F55}" sibTransId="{F19905A8-1968-4447-81F2-793ADBD048B0}"/>
    <dgm:cxn modelId="{ADDC28C0-EC25-4679-B325-427D96BC8CFB}" srcId="{BADE7DB2-AA94-439B-AB15-F62E059309D9}" destId="{7EFF0121-8FBD-4798-AF7A-FBB2A64A7987}" srcOrd="1" destOrd="0" parTransId="{1518446E-216B-49F3-B586-1FD929479FEA}" sibTransId="{92449833-4EDE-479C-831C-B5417E731403}"/>
    <dgm:cxn modelId="{1A26A546-57DE-4772-A200-526EEB6EF882}" srcId="{BADE7DB2-AA94-439B-AB15-F62E059309D9}" destId="{B17D4C49-C3CA-4A21-BC65-75D414E3541A}" srcOrd="5" destOrd="0" parTransId="{7EF4B427-9324-451F-ACDE-7153E1C26074}" sibTransId="{78415457-08B3-4BDB-9CB1-B78E0EB91242}"/>
    <dgm:cxn modelId="{E4E96DC2-5D26-4FA0-B5AE-3D204100D222}" srcId="{02120FEE-0DEB-4861-8892-C642252CCBBC}" destId="{BADE7DB2-AA94-439B-AB15-F62E059309D9}" srcOrd="0" destOrd="0" parTransId="{0F7DA1F8-62A1-4953-8BA2-7EA10A831122}" sibTransId="{00BF9FD2-F32E-4197-8012-05209F64888E}"/>
    <dgm:cxn modelId="{26ADBF66-66E3-4D21-BC73-3FA948121241}" type="presOf" srcId="{2DCC48FB-4959-47AA-A939-B24E34F4E4E8}" destId="{001F3F7C-E170-411A-87E0-A136F19D1B7E}" srcOrd="0" destOrd="0" presId="urn:microsoft.com/office/officeart/2008/layout/LinedList"/>
    <dgm:cxn modelId="{99818195-9FC8-4ED8-8896-7FF0DA28155B}" srcId="{BADE7DB2-AA94-439B-AB15-F62E059309D9}" destId="{3E5B5B50-E55A-4694-8F60-7E6968BDBB70}" srcOrd="0" destOrd="0" parTransId="{E0E8276F-E899-423C-88D0-79020A639F2D}" sibTransId="{7EFFCB16-467C-4994-A640-FC4838D59E0A}"/>
    <dgm:cxn modelId="{FFD7A895-6477-4D20-BE20-CE1C649114FE}" type="presOf" srcId="{B17D4C49-C3CA-4A21-BC65-75D414E3541A}" destId="{6B8697E4-9B5A-4E7A-A871-6321D187946D}" srcOrd="0" destOrd="0" presId="urn:microsoft.com/office/officeart/2008/layout/LinedList"/>
    <dgm:cxn modelId="{2184F709-939C-4A4F-B370-416273382317}" type="presOf" srcId="{BADE7DB2-AA94-439B-AB15-F62E059309D9}" destId="{7F1F21BF-DEB1-4B41-BAA9-D235EB0000EF}" srcOrd="0" destOrd="0" presId="urn:microsoft.com/office/officeart/2008/layout/LinedList"/>
    <dgm:cxn modelId="{FE9D92C7-4DBD-409E-9B33-8D3164471549}" type="presOf" srcId="{7EFF0121-8FBD-4798-AF7A-FBB2A64A7987}" destId="{310F3C2B-5107-4382-9D25-10DB1C47E13F}" srcOrd="0" destOrd="0" presId="urn:microsoft.com/office/officeart/2008/layout/LinedList"/>
    <dgm:cxn modelId="{74B554FC-0580-4BE9-B120-156D23CDDCAF}" type="presOf" srcId="{02120FEE-0DEB-4861-8892-C642252CCBBC}" destId="{CEE1ACE9-0FBB-40C3-A9D7-6F77A5A1DF91}" srcOrd="0" destOrd="0" presId="urn:microsoft.com/office/officeart/2008/layout/LinedList"/>
    <dgm:cxn modelId="{091A28DB-C6D3-49FD-B524-31B79CCC247E}" type="presParOf" srcId="{CEE1ACE9-0FBB-40C3-A9D7-6F77A5A1DF91}" destId="{CA89B3CD-3343-4D14-88F5-C94360CAAF54}" srcOrd="0" destOrd="0" presId="urn:microsoft.com/office/officeart/2008/layout/LinedList"/>
    <dgm:cxn modelId="{C099D508-7229-4F72-85A2-F22A8FAB1C02}" type="presParOf" srcId="{CEE1ACE9-0FBB-40C3-A9D7-6F77A5A1DF91}" destId="{087DA1E9-C88A-48C7-8414-717B6473D460}" srcOrd="1" destOrd="0" presId="urn:microsoft.com/office/officeart/2008/layout/LinedList"/>
    <dgm:cxn modelId="{E5D5435A-F8E0-4AC3-9A3B-DD2E09FE82F8}" type="presParOf" srcId="{087DA1E9-C88A-48C7-8414-717B6473D460}" destId="{7F1F21BF-DEB1-4B41-BAA9-D235EB0000EF}" srcOrd="0" destOrd="0" presId="urn:microsoft.com/office/officeart/2008/layout/LinedList"/>
    <dgm:cxn modelId="{9D596538-C62D-4CBA-9232-73454E37E823}" type="presParOf" srcId="{087DA1E9-C88A-48C7-8414-717B6473D460}" destId="{EE81AE6B-747B-4D8B-8F32-C95150A29503}" srcOrd="1" destOrd="0" presId="urn:microsoft.com/office/officeart/2008/layout/LinedList"/>
    <dgm:cxn modelId="{D6A855C4-67EE-483A-BDB7-3EFBF12F5FE4}" type="presParOf" srcId="{EE81AE6B-747B-4D8B-8F32-C95150A29503}" destId="{3D851951-2DD2-4578-A9C6-C2B526649FA6}" srcOrd="0" destOrd="0" presId="urn:microsoft.com/office/officeart/2008/layout/LinedList"/>
    <dgm:cxn modelId="{DA26C514-374D-401E-AF31-8179AC40D138}" type="presParOf" srcId="{EE81AE6B-747B-4D8B-8F32-C95150A29503}" destId="{F16C8B90-997E-479D-8B74-CA8D58C4B70F}" srcOrd="1" destOrd="0" presId="urn:microsoft.com/office/officeart/2008/layout/LinedList"/>
    <dgm:cxn modelId="{926F0E60-4651-435E-BB26-9F24B90E5601}" type="presParOf" srcId="{F16C8B90-997E-479D-8B74-CA8D58C4B70F}" destId="{E0E2E02D-AECC-4D62-AAB9-B1D64BC49573}" srcOrd="0" destOrd="0" presId="urn:microsoft.com/office/officeart/2008/layout/LinedList"/>
    <dgm:cxn modelId="{18E78812-CF62-4BFF-A0AA-7EDCAE8061B2}" type="presParOf" srcId="{F16C8B90-997E-479D-8B74-CA8D58C4B70F}" destId="{1D4A17CF-0AF1-4F29-B901-CA4A722AAA76}" srcOrd="1" destOrd="0" presId="urn:microsoft.com/office/officeart/2008/layout/LinedList"/>
    <dgm:cxn modelId="{FA6F7797-A3D6-4430-A12B-C37448E66351}" type="presParOf" srcId="{F16C8B90-997E-479D-8B74-CA8D58C4B70F}" destId="{7B9A6C12-F073-4955-B538-E2FE2AE27A91}" srcOrd="2" destOrd="0" presId="urn:microsoft.com/office/officeart/2008/layout/LinedList"/>
    <dgm:cxn modelId="{C2286380-EA48-4976-B8E3-08AAF4F2F961}" type="presParOf" srcId="{EE81AE6B-747B-4D8B-8F32-C95150A29503}" destId="{5BFDF60C-A27B-4254-BB82-A81EBA91F0E1}" srcOrd="2" destOrd="0" presId="urn:microsoft.com/office/officeart/2008/layout/LinedList"/>
    <dgm:cxn modelId="{5E4FA470-784D-4FE2-A3EC-DFD8F94E6836}" type="presParOf" srcId="{EE81AE6B-747B-4D8B-8F32-C95150A29503}" destId="{2762D77E-612E-4431-B958-17F8039D9F60}" srcOrd="3" destOrd="0" presId="urn:microsoft.com/office/officeart/2008/layout/LinedList"/>
    <dgm:cxn modelId="{B7E3921C-D3C5-4F5B-8843-92D3ADD5CA78}" type="presParOf" srcId="{EE81AE6B-747B-4D8B-8F32-C95150A29503}" destId="{3B03038E-76ED-489E-8AA1-927C1AC45164}" srcOrd="4" destOrd="0" presId="urn:microsoft.com/office/officeart/2008/layout/LinedList"/>
    <dgm:cxn modelId="{7C49CD36-097B-4582-B845-A8F0E10E6FD8}" type="presParOf" srcId="{3B03038E-76ED-489E-8AA1-927C1AC45164}" destId="{04117EF1-D90F-4FDD-9182-AA3288A5E4C1}" srcOrd="0" destOrd="0" presId="urn:microsoft.com/office/officeart/2008/layout/LinedList"/>
    <dgm:cxn modelId="{8C8CD8CF-3047-49CC-911E-051EF7FE938D}" type="presParOf" srcId="{3B03038E-76ED-489E-8AA1-927C1AC45164}" destId="{310F3C2B-5107-4382-9D25-10DB1C47E13F}" srcOrd="1" destOrd="0" presId="urn:microsoft.com/office/officeart/2008/layout/LinedList"/>
    <dgm:cxn modelId="{346B09E2-4C7D-440D-9FD2-48D7C7910FDB}" type="presParOf" srcId="{3B03038E-76ED-489E-8AA1-927C1AC45164}" destId="{8CFE4374-6787-4B35-B023-7EB324C407F3}" srcOrd="2" destOrd="0" presId="urn:microsoft.com/office/officeart/2008/layout/LinedList"/>
    <dgm:cxn modelId="{0F398852-3C5F-42F6-912B-249FD0FF6931}" type="presParOf" srcId="{EE81AE6B-747B-4D8B-8F32-C95150A29503}" destId="{FAF4A1C7-4CBF-4A44-A67C-468EE67295C9}" srcOrd="5" destOrd="0" presId="urn:microsoft.com/office/officeart/2008/layout/LinedList"/>
    <dgm:cxn modelId="{AE287A82-12A2-432D-9736-864697595851}" type="presParOf" srcId="{EE81AE6B-747B-4D8B-8F32-C95150A29503}" destId="{AD18EA76-DD49-4A76-A70E-29C600201C43}" srcOrd="6" destOrd="0" presId="urn:microsoft.com/office/officeart/2008/layout/LinedList"/>
    <dgm:cxn modelId="{F20413AD-3A9C-4B2F-8115-D51628CDD856}" type="presParOf" srcId="{EE81AE6B-747B-4D8B-8F32-C95150A29503}" destId="{D7729FAB-8492-458B-B69C-13501B7DE755}" srcOrd="7" destOrd="0" presId="urn:microsoft.com/office/officeart/2008/layout/LinedList"/>
    <dgm:cxn modelId="{B3602834-BD32-4889-9BCC-DCB6BE8247B9}" type="presParOf" srcId="{D7729FAB-8492-458B-B69C-13501B7DE755}" destId="{776E5604-6226-4892-926E-68606532982F}" srcOrd="0" destOrd="0" presId="urn:microsoft.com/office/officeart/2008/layout/LinedList"/>
    <dgm:cxn modelId="{2B518B21-6C56-4F3E-945A-95A2ABD86009}" type="presParOf" srcId="{D7729FAB-8492-458B-B69C-13501B7DE755}" destId="{AB97C9B6-5DE7-41F4-B9C9-29DBCAC87B53}" srcOrd="1" destOrd="0" presId="urn:microsoft.com/office/officeart/2008/layout/LinedList"/>
    <dgm:cxn modelId="{9D70CA30-9DF9-41B0-A88B-C6E86C0F830B}" type="presParOf" srcId="{D7729FAB-8492-458B-B69C-13501B7DE755}" destId="{5CD6185B-E1F9-4EDE-998F-AEC05740F354}" srcOrd="2" destOrd="0" presId="urn:microsoft.com/office/officeart/2008/layout/LinedList"/>
    <dgm:cxn modelId="{82FBE9B6-DB1A-49D8-9C4C-CE3E18F14574}" type="presParOf" srcId="{EE81AE6B-747B-4D8B-8F32-C95150A29503}" destId="{3438669E-6D4E-4BE8-B0AF-CF3AD4D7700E}" srcOrd="8" destOrd="0" presId="urn:microsoft.com/office/officeart/2008/layout/LinedList"/>
    <dgm:cxn modelId="{21781FC7-3B3E-4C0E-A125-4270AA201EBA}" type="presParOf" srcId="{EE81AE6B-747B-4D8B-8F32-C95150A29503}" destId="{83234CC5-2F8B-4F6D-95CD-405AF7DF8C88}" srcOrd="9" destOrd="0" presId="urn:microsoft.com/office/officeart/2008/layout/LinedList"/>
    <dgm:cxn modelId="{AEF727CE-3D2C-48E2-8AAA-E5CE810A176A}" type="presParOf" srcId="{EE81AE6B-747B-4D8B-8F32-C95150A29503}" destId="{785825F4-3807-49CF-8FEA-FB55CB9B29E5}" srcOrd="10" destOrd="0" presId="urn:microsoft.com/office/officeart/2008/layout/LinedList"/>
    <dgm:cxn modelId="{FA400A38-05DD-437C-BC5E-8055672D5DA5}" type="presParOf" srcId="{785825F4-3807-49CF-8FEA-FB55CB9B29E5}" destId="{BF4C4DF8-EAC4-45D6-BCB9-D268D845572B}" srcOrd="0" destOrd="0" presId="urn:microsoft.com/office/officeart/2008/layout/LinedList"/>
    <dgm:cxn modelId="{FB2BE987-D429-47EE-9DC4-1FD18374F1BB}" type="presParOf" srcId="{785825F4-3807-49CF-8FEA-FB55CB9B29E5}" destId="{000B1E37-9087-411C-86B4-CE9BC6207A57}" srcOrd="1" destOrd="0" presId="urn:microsoft.com/office/officeart/2008/layout/LinedList"/>
    <dgm:cxn modelId="{1823FEA1-6F08-48AA-8029-4941A912F5F7}" type="presParOf" srcId="{785825F4-3807-49CF-8FEA-FB55CB9B29E5}" destId="{8ACD101B-55D8-4836-9AC5-346E5B1CA42E}" srcOrd="2" destOrd="0" presId="urn:microsoft.com/office/officeart/2008/layout/LinedList"/>
    <dgm:cxn modelId="{3E61DA65-3F04-4A07-B120-7CB4E28DE16A}" type="presParOf" srcId="{EE81AE6B-747B-4D8B-8F32-C95150A29503}" destId="{098CA853-E8A4-4F3E-91DB-C8353B68D819}" srcOrd="11" destOrd="0" presId="urn:microsoft.com/office/officeart/2008/layout/LinedList"/>
    <dgm:cxn modelId="{D7147718-F389-4FB0-BF5A-855054114C9F}" type="presParOf" srcId="{EE81AE6B-747B-4D8B-8F32-C95150A29503}" destId="{14834CEB-7FD4-46EF-B230-5A7A9F7E5B31}" srcOrd="12" destOrd="0" presId="urn:microsoft.com/office/officeart/2008/layout/LinedList"/>
    <dgm:cxn modelId="{2188BA41-A3D5-431C-B51E-5768DAA77506}" type="presParOf" srcId="{EE81AE6B-747B-4D8B-8F32-C95150A29503}" destId="{1EBE7B98-A2DE-4ACF-B005-205801D2AA53}" srcOrd="13" destOrd="0" presId="urn:microsoft.com/office/officeart/2008/layout/LinedList"/>
    <dgm:cxn modelId="{EC26BE1F-4F93-40A1-BA15-B136DBF19293}" type="presParOf" srcId="{1EBE7B98-A2DE-4ACF-B005-205801D2AA53}" destId="{2B24410D-C20C-48C3-A792-C8D4130EC7A3}" srcOrd="0" destOrd="0" presId="urn:microsoft.com/office/officeart/2008/layout/LinedList"/>
    <dgm:cxn modelId="{32309FCD-D933-4D68-9AEA-10D98F464F67}" type="presParOf" srcId="{1EBE7B98-A2DE-4ACF-B005-205801D2AA53}" destId="{001F3F7C-E170-411A-87E0-A136F19D1B7E}" srcOrd="1" destOrd="0" presId="urn:microsoft.com/office/officeart/2008/layout/LinedList"/>
    <dgm:cxn modelId="{4FE7C9F8-E00D-48FD-A68D-33F7BB131AA1}" type="presParOf" srcId="{1EBE7B98-A2DE-4ACF-B005-205801D2AA53}" destId="{C0C77D8C-179C-4A6F-BD23-D8674BCD50E0}" srcOrd="2" destOrd="0" presId="urn:microsoft.com/office/officeart/2008/layout/LinedList"/>
    <dgm:cxn modelId="{C979B410-4617-4565-9C8B-D46E416BBC9E}" type="presParOf" srcId="{EE81AE6B-747B-4D8B-8F32-C95150A29503}" destId="{B79AB91E-3C7E-45A6-A5E2-81C35875E18F}" srcOrd="14" destOrd="0" presId="urn:microsoft.com/office/officeart/2008/layout/LinedList"/>
    <dgm:cxn modelId="{51EE8BAA-C9E6-480A-A363-E42F6B20F54F}" type="presParOf" srcId="{EE81AE6B-747B-4D8B-8F32-C95150A29503}" destId="{6F4CBFCD-0195-4F5A-99D4-05A897CC275E}" srcOrd="15" destOrd="0" presId="urn:microsoft.com/office/officeart/2008/layout/LinedList"/>
    <dgm:cxn modelId="{375D2541-7898-411E-B924-1C2961E48F16}" type="presParOf" srcId="{EE81AE6B-747B-4D8B-8F32-C95150A29503}" destId="{7F288236-B6DB-4731-A37A-2B9AEE1C2C6B}" srcOrd="16" destOrd="0" presId="urn:microsoft.com/office/officeart/2008/layout/LinedList"/>
    <dgm:cxn modelId="{ECD096B7-C9D2-4A2F-94EE-A9C97DA220C4}" type="presParOf" srcId="{7F288236-B6DB-4731-A37A-2B9AEE1C2C6B}" destId="{D3CAF0F8-F61F-439E-8FAE-BC8C46948DFD}" srcOrd="0" destOrd="0" presId="urn:microsoft.com/office/officeart/2008/layout/LinedList"/>
    <dgm:cxn modelId="{4071CAAB-92C6-4EE4-B64E-6015938CB093}" type="presParOf" srcId="{7F288236-B6DB-4731-A37A-2B9AEE1C2C6B}" destId="{6B8697E4-9B5A-4E7A-A871-6321D187946D}" srcOrd="1" destOrd="0" presId="urn:microsoft.com/office/officeart/2008/layout/LinedList"/>
    <dgm:cxn modelId="{44C4C011-E2D6-45CC-8388-ED236625CAFB}" type="presParOf" srcId="{7F288236-B6DB-4731-A37A-2B9AEE1C2C6B}" destId="{203DA569-985A-406A-8490-4F4A5F927AAA}" srcOrd="2" destOrd="0" presId="urn:microsoft.com/office/officeart/2008/layout/LinedList"/>
    <dgm:cxn modelId="{C9135BD8-2031-4EC3-BEE4-F9357379AB58}" type="presParOf" srcId="{EE81AE6B-747B-4D8B-8F32-C95150A29503}" destId="{D46BCAA3-EECC-42BC-B66A-4DCF6ABD965E}" srcOrd="17" destOrd="0" presId="urn:microsoft.com/office/officeart/2008/layout/LinedList"/>
    <dgm:cxn modelId="{78CC9B0F-AA41-44E0-885B-A0CCE32D7F0B}" type="presParOf" srcId="{EE81AE6B-747B-4D8B-8F32-C95150A29503}" destId="{4559CBFD-8508-4752-B42E-D09BCB871F00}" srcOrd="18" destOrd="0" presId="urn:microsoft.com/office/officeart/2008/layout/LinedList"/>
    <dgm:cxn modelId="{1C8B2693-3A3E-40DB-A3F8-7D0C983FCADD}" type="presParOf" srcId="{EE81AE6B-747B-4D8B-8F32-C95150A29503}" destId="{6F2954F5-0C26-49D5-A6BA-D4BA0A1B77CC}" srcOrd="19" destOrd="0" presId="urn:microsoft.com/office/officeart/2008/layout/LinedList"/>
    <dgm:cxn modelId="{A5D79FD0-DC15-4AA7-961A-C6F44FC19845}" type="presParOf" srcId="{6F2954F5-0C26-49D5-A6BA-D4BA0A1B77CC}" destId="{FA6DB62E-38BE-441C-B6E9-18B54AE03627}" srcOrd="0" destOrd="0" presId="urn:microsoft.com/office/officeart/2008/layout/LinedList"/>
    <dgm:cxn modelId="{86C05487-4AFA-4EA7-84A1-18D8DC3B207B}" type="presParOf" srcId="{6F2954F5-0C26-49D5-A6BA-D4BA0A1B77CC}" destId="{EFF2EE7E-F06F-4A3A-9E8D-E226997F7474}" srcOrd="1" destOrd="0" presId="urn:microsoft.com/office/officeart/2008/layout/LinedList"/>
    <dgm:cxn modelId="{D032F2EC-8359-4F32-8D8C-420B9ECC8AA9}" type="presParOf" srcId="{6F2954F5-0C26-49D5-A6BA-D4BA0A1B77CC}" destId="{D9A09D8B-E324-43BA-8AD0-2DAE8FA2D509}" srcOrd="2" destOrd="0" presId="urn:microsoft.com/office/officeart/2008/layout/LinedList"/>
    <dgm:cxn modelId="{C735EEA5-64EC-45EB-A2F3-3A0A2919C994}" type="presParOf" srcId="{EE81AE6B-747B-4D8B-8F32-C95150A29503}" destId="{64F96B4B-D68F-4790-95C9-56B4D836299B}" srcOrd="20" destOrd="0" presId="urn:microsoft.com/office/officeart/2008/layout/LinedList"/>
    <dgm:cxn modelId="{15DB36CF-1669-4B78-B382-C53E200A72DF}" type="presParOf" srcId="{EE81AE6B-747B-4D8B-8F32-C95150A29503}" destId="{032412E8-83EE-4B87-85A3-BC85F7F5729F}" srcOrd="2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56EFD02-4EE9-4E30-AE11-DCF2A8F35BF3}" type="doc">
      <dgm:prSet loTypeId="urn:microsoft.com/office/officeart/2005/8/layout/cycle8" loCatId="cycle" qsTypeId="urn:microsoft.com/office/officeart/2005/8/quickstyle/simple1" qsCatId="simple" csTypeId="urn:microsoft.com/office/officeart/2005/8/colors/accent4_1" csCatId="accent4" phldr="1"/>
      <dgm:spPr/>
    </dgm:pt>
    <dgm:pt modelId="{5302C74F-BB05-453E-B8A3-2F63705A3F7F}">
      <dgm:prSet phldrT="[Text]" custT="1"/>
      <dgm:spPr/>
      <dgm:t>
        <a:bodyPr/>
        <a:lstStyle/>
        <a:p>
          <a:r>
            <a:rPr lang="en-GB" sz="1800" b="1" dirty="0">
              <a:latin typeface="Interstate-Light"/>
              <a:ea typeface="Verdana" panose="020B0604030504040204" pitchFamily="34" charset="0"/>
              <a:cs typeface="Verdana" panose="020B0604030504040204" pitchFamily="34" charset="0"/>
            </a:rPr>
            <a:t>Language Skills </a:t>
          </a:r>
        </a:p>
      </dgm:t>
    </dgm:pt>
    <dgm:pt modelId="{A6A6376E-8C34-4773-9A08-80D8197FB0F5}" type="parTrans" cxnId="{D7D4EAF9-A8C0-44DE-BC85-19DD61BFA4CA}">
      <dgm:prSet/>
      <dgm:spPr/>
      <dgm:t>
        <a:bodyPr/>
        <a:lstStyle/>
        <a:p>
          <a:endParaRPr lang="en-GB" sz="2400">
            <a:latin typeface="Interstate-Light"/>
            <a:ea typeface="Verdana" panose="020B0604030504040204" pitchFamily="34" charset="0"/>
            <a:cs typeface="Verdana" panose="020B0604030504040204" pitchFamily="34" charset="0"/>
          </a:endParaRPr>
        </a:p>
      </dgm:t>
    </dgm:pt>
    <dgm:pt modelId="{702C4C2C-035D-4656-95C5-03172427D45B}" type="sibTrans" cxnId="{D7D4EAF9-A8C0-44DE-BC85-19DD61BFA4CA}">
      <dgm:prSet/>
      <dgm:spPr/>
      <dgm:t>
        <a:bodyPr/>
        <a:lstStyle/>
        <a:p>
          <a:endParaRPr lang="en-GB" sz="2400">
            <a:latin typeface="Interstate-Light"/>
            <a:ea typeface="Verdana" panose="020B0604030504040204" pitchFamily="34" charset="0"/>
            <a:cs typeface="Verdana" panose="020B0604030504040204" pitchFamily="34" charset="0"/>
          </a:endParaRPr>
        </a:p>
      </dgm:t>
    </dgm:pt>
    <dgm:pt modelId="{F9A13ADF-4EB0-4094-832D-29087D456198}">
      <dgm:prSet phldrT="[Text]" custT="1"/>
      <dgm:spPr/>
      <dgm:t>
        <a:bodyPr/>
        <a:lstStyle/>
        <a:p>
          <a:r>
            <a:rPr lang="en-GB" sz="1800" b="1" dirty="0">
              <a:latin typeface="Interstate-Light"/>
              <a:ea typeface="Verdana" panose="020B0604030504040204" pitchFamily="34" charset="0"/>
              <a:cs typeface="Verdana" panose="020B0604030504040204" pitchFamily="34" charset="0"/>
            </a:rPr>
            <a:t>Transferable Skills</a:t>
          </a:r>
        </a:p>
      </dgm:t>
    </dgm:pt>
    <dgm:pt modelId="{1935AFEF-014D-4F31-A6E6-B9CB56A86A11}" type="parTrans" cxnId="{F35EBFE1-06EA-4046-8BCF-C1E7F7F2D89A}">
      <dgm:prSet/>
      <dgm:spPr/>
      <dgm:t>
        <a:bodyPr/>
        <a:lstStyle/>
        <a:p>
          <a:endParaRPr lang="en-GB" sz="2400">
            <a:latin typeface="Interstate-Light"/>
            <a:ea typeface="Verdana" panose="020B0604030504040204" pitchFamily="34" charset="0"/>
            <a:cs typeface="Verdana" panose="020B0604030504040204" pitchFamily="34" charset="0"/>
          </a:endParaRPr>
        </a:p>
      </dgm:t>
    </dgm:pt>
    <dgm:pt modelId="{E5DE5179-A473-4F4E-91AC-41D906EF1709}" type="sibTrans" cxnId="{F35EBFE1-06EA-4046-8BCF-C1E7F7F2D89A}">
      <dgm:prSet/>
      <dgm:spPr/>
      <dgm:t>
        <a:bodyPr/>
        <a:lstStyle/>
        <a:p>
          <a:endParaRPr lang="en-GB" sz="2400">
            <a:latin typeface="Interstate-Light"/>
            <a:ea typeface="Verdana" panose="020B0604030504040204" pitchFamily="34" charset="0"/>
            <a:cs typeface="Verdana" panose="020B0604030504040204" pitchFamily="34" charset="0"/>
          </a:endParaRPr>
        </a:p>
      </dgm:t>
    </dgm:pt>
    <dgm:pt modelId="{B419F577-6415-4AD8-8A2C-822565B9680C}">
      <dgm:prSet phldrT="[Text]" custT="1"/>
      <dgm:spPr/>
      <dgm:t>
        <a:bodyPr/>
        <a:lstStyle/>
        <a:p>
          <a:r>
            <a:rPr lang="en-GB" sz="1800" b="1" dirty="0">
              <a:latin typeface="Interstate-Light"/>
              <a:ea typeface="Verdana" panose="020B0604030504040204" pitchFamily="34" charset="0"/>
              <a:cs typeface="Verdana" panose="020B0604030504040204" pitchFamily="34" charset="0"/>
            </a:rPr>
            <a:t>Study Strategies</a:t>
          </a:r>
        </a:p>
      </dgm:t>
    </dgm:pt>
    <dgm:pt modelId="{0D6EB333-935A-4116-A565-C29F1D7EB326}" type="parTrans" cxnId="{C725A523-5B3C-42E6-8BD9-B7829DCEAB50}">
      <dgm:prSet/>
      <dgm:spPr/>
      <dgm:t>
        <a:bodyPr/>
        <a:lstStyle/>
        <a:p>
          <a:endParaRPr lang="en-GB" sz="2400">
            <a:latin typeface="Interstate-Light"/>
            <a:ea typeface="Verdana" panose="020B0604030504040204" pitchFamily="34" charset="0"/>
            <a:cs typeface="Verdana" panose="020B0604030504040204" pitchFamily="34" charset="0"/>
          </a:endParaRPr>
        </a:p>
      </dgm:t>
    </dgm:pt>
    <dgm:pt modelId="{91A083D1-840D-48A7-80DC-6C751757CA67}" type="sibTrans" cxnId="{C725A523-5B3C-42E6-8BD9-B7829DCEAB50}">
      <dgm:prSet/>
      <dgm:spPr/>
      <dgm:t>
        <a:bodyPr/>
        <a:lstStyle/>
        <a:p>
          <a:endParaRPr lang="en-GB" sz="2400">
            <a:latin typeface="Interstate-Light"/>
            <a:ea typeface="Verdana" panose="020B0604030504040204" pitchFamily="34" charset="0"/>
            <a:cs typeface="Verdana" panose="020B0604030504040204" pitchFamily="34" charset="0"/>
          </a:endParaRPr>
        </a:p>
      </dgm:t>
    </dgm:pt>
    <dgm:pt modelId="{23B94797-11DB-4B54-A672-62742D9EE203}" type="pres">
      <dgm:prSet presAssocID="{056EFD02-4EE9-4E30-AE11-DCF2A8F35BF3}" presName="compositeShape" presStyleCnt="0">
        <dgm:presLayoutVars>
          <dgm:chMax val="7"/>
          <dgm:dir/>
          <dgm:resizeHandles val="exact"/>
        </dgm:presLayoutVars>
      </dgm:prSet>
      <dgm:spPr/>
    </dgm:pt>
    <dgm:pt modelId="{FF65CD42-2BAA-47B7-AC85-DFEA8880361C}" type="pres">
      <dgm:prSet presAssocID="{056EFD02-4EE9-4E30-AE11-DCF2A8F35BF3}" presName="wedge1" presStyleLbl="node1" presStyleIdx="0" presStyleCnt="3" custLinFactNeighborY="11987"/>
      <dgm:spPr/>
    </dgm:pt>
    <dgm:pt modelId="{5BECF306-713E-4678-8BBB-F2FB41E069DE}" type="pres">
      <dgm:prSet presAssocID="{056EFD02-4EE9-4E30-AE11-DCF2A8F35BF3}" presName="dummy1a" presStyleCnt="0"/>
      <dgm:spPr/>
    </dgm:pt>
    <dgm:pt modelId="{15140191-A3E8-4A38-9A84-D4CC3D46D384}" type="pres">
      <dgm:prSet presAssocID="{056EFD02-4EE9-4E30-AE11-DCF2A8F35BF3}" presName="dummy1b" presStyleCnt="0"/>
      <dgm:spPr/>
    </dgm:pt>
    <dgm:pt modelId="{548BC165-28E6-4B44-A78E-CFB10B2295B0}" type="pres">
      <dgm:prSet presAssocID="{056EFD02-4EE9-4E30-AE11-DCF2A8F35BF3}" presName="wedge1Tx" presStyleLbl="node1" presStyleIdx="0" presStyleCnt="3">
        <dgm:presLayoutVars>
          <dgm:chMax val="0"/>
          <dgm:chPref val="0"/>
          <dgm:bulletEnabled val="1"/>
        </dgm:presLayoutVars>
      </dgm:prSet>
      <dgm:spPr/>
    </dgm:pt>
    <dgm:pt modelId="{4136E39A-E7F2-4F63-B41A-2E9039DC16FF}" type="pres">
      <dgm:prSet presAssocID="{056EFD02-4EE9-4E30-AE11-DCF2A8F35BF3}" presName="wedge2" presStyleLbl="node1" presStyleIdx="1" presStyleCnt="3" custLinFactNeighborY="10523"/>
      <dgm:spPr/>
    </dgm:pt>
    <dgm:pt modelId="{F3DC54A0-BC0D-4C84-B68B-43EB8A0E1D14}" type="pres">
      <dgm:prSet presAssocID="{056EFD02-4EE9-4E30-AE11-DCF2A8F35BF3}" presName="dummy2a" presStyleCnt="0"/>
      <dgm:spPr/>
    </dgm:pt>
    <dgm:pt modelId="{7D94FB15-6DA8-454E-A981-5EE8E7C0AE7D}" type="pres">
      <dgm:prSet presAssocID="{056EFD02-4EE9-4E30-AE11-DCF2A8F35BF3}" presName="dummy2b" presStyleCnt="0"/>
      <dgm:spPr/>
    </dgm:pt>
    <dgm:pt modelId="{8DF68A9B-1A4F-4FEE-BDEE-81117222CE1D}" type="pres">
      <dgm:prSet presAssocID="{056EFD02-4EE9-4E30-AE11-DCF2A8F35BF3}" presName="wedge2Tx" presStyleLbl="node1" presStyleIdx="1" presStyleCnt="3">
        <dgm:presLayoutVars>
          <dgm:chMax val="0"/>
          <dgm:chPref val="0"/>
          <dgm:bulletEnabled val="1"/>
        </dgm:presLayoutVars>
      </dgm:prSet>
      <dgm:spPr/>
    </dgm:pt>
    <dgm:pt modelId="{525A5E9F-174E-436F-AE60-D37C4DE3AB28}" type="pres">
      <dgm:prSet presAssocID="{056EFD02-4EE9-4E30-AE11-DCF2A8F35BF3}" presName="wedge3" presStyleLbl="node1" presStyleIdx="2" presStyleCnt="3" custLinFactNeighborX="421" custLinFactNeighborY="12374"/>
      <dgm:spPr/>
    </dgm:pt>
    <dgm:pt modelId="{1FE07F20-8D13-43AD-A8CD-B5684B1A6460}" type="pres">
      <dgm:prSet presAssocID="{056EFD02-4EE9-4E30-AE11-DCF2A8F35BF3}" presName="dummy3a" presStyleCnt="0"/>
      <dgm:spPr/>
    </dgm:pt>
    <dgm:pt modelId="{65870CC8-E4AB-4C34-B7FB-45AEA23E242F}" type="pres">
      <dgm:prSet presAssocID="{056EFD02-4EE9-4E30-AE11-DCF2A8F35BF3}" presName="dummy3b" presStyleCnt="0"/>
      <dgm:spPr/>
    </dgm:pt>
    <dgm:pt modelId="{83D5DDA5-73B6-4FE2-AEDE-6C3AE2DED988}" type="pres">
      <dgm:prSet presAssocID="{056EFD02-4EE9-4E30-AE11-DCF2A8F35BF3}" presName="wedge3Tx" presStyleLbl="node1" presStyleIdx="2" presStyleCnt="3">
        <dgm:presLayoutVars>
          <dgm:chMax val="0"/>
          <dgm:chPref val="0"/>
          <dgm:bulletEnabled val="1"/>
        </dgm:presLayoutVars>
      </dgm:prSet>
      <dgm:spPr/>
    </dgm:pt>
    <dgm:pt modelId="{015B6953-5599-4634-B3CA-6155F8AD460F}" type="pres">
      <dgm:prSet presAssocID="{702C4C2C-035D-4656-95C5-03172427D45B}" presName="arrowWedge1" presStyleLbl="fgSibTrans2D1" presStyleIdx="0" presStyleCnt="3" custLinFactNeighborY="1193"/>
      <dgm:spPr/>
    </dgm:pt>
    <dgm:pt modelId="{12ED7931-FE32-4D56-8137-0D80E7431986}" type="pres">
      <dgm:prSet presAssocID="{E5DE5179-A473-4F4E-91AC-41D906EF1709}" presName="arrowWedge2" presStyleLbl="fgSibTrans2D1" presStyleIdx="1" presStyleCnt="3" custLinFactNeighborY="1193"/>
      <dgm:spPr/>
    </dgm:pt>
    <dgm:pt modelId="{9023FF35-8ABD-4F96-BE24-3D2A50CE332D}" type="pres">
      <dgm:prSet presAssocID="{91A083D1-840D-48A7-80DC-6C751757CA67}" presName="arrowWedge3" presStyleLbl="fgSibTrans2D1" presStyleIdx="2" presStyleCnt="3" custLinFactNeighborX="855" custLinFactNeighborY="1536"/>
      <dgm:spPr/>
    </dgm:pt>
  </dgm:ptLst>
  <dgm:cxnLst>
    <dgm:cxn modelId="{B6E9B2C5-5BCA-4C78-90CE-AC773B157352}" type="presOf" srcId="{056EFD02-4EE9-4E30-AE11-DCF2A8F35BF3}" destId="{23B94797-11DB-4B54-A672-62742D9EE203}" srcOrd="0" destOrd="0" presId="urn:microsoft.com/office/officeart/2005/8/layout/cycle8"/>
    <dgm:cxn modelId="{D6944468-AE72-4361-8B91-55BC416A711A}" type="presOf" srcId="{5302C74F-BB05-453E-B8A3-2F63705A3F7F}" destId="{548BC165-28E6-4B44-A78E-CFB10B2295B0}" srcOrd="1" destOrd="0" presId="urn:microsoft.com/office/officeart/2005/8/layout/cycle8"/>
    <dgm:cxn modelId="{4812BFFB-D8C1-4F1E-91E4-0D21C6F32CF8}" type="presOf" srcId="{B419F577-6415-4AD8-8A2C-822565B9680C}" destId="{525A5E9F-174E-436F-AE60-D37C4DE3AB28}" srcOrd="0" destOrd="0" presId="urn:microsoft.com/office/officeart/2005/8/layout/cycle8"/>
    <dgm:cxn modelId="{F737FD05-B2A0-4F3E-8DCC-8FDB320E29C4}" type="presOf" srcId="{F9A13ADF-4EB0-4094-832D-29087D456198}" destId="{4136E39A-E7F2-4F63-B41A-2E9039DC16FF}" srcOrd="0" destOrd="0" presId="urn:microsoft.com/office/officeart/2005/8/layout/cycle8"/>
    <dgm:cxn modelId="{C725A523-5B3C-42E6-8BD9-B7829DCEAB50}" srcId="{056EFD02-4EE9-4E30-AE11-DCF2A8F35BF3}" destId="{B419F577-6415-4AD8-8A2C-822565B9680C}" srcOrd="2" destOrd="0" parTransId="{0D6EB333-935A-4116-A565-C29F1D7EB326}" sibTransId="{91A083D1-840D-48A7-80DC-6C751757CA67}"/>
    <dgm:cxn modelId="{F4DAD774-339A-463D-B409-E2D80A0FA2BB}" type="presOf" srcId="{B419F577-6415-4AD8-8A2C-822565B9680C}" destId="{83D5DDA5-73B6-4FE2-AEDE-6C3AE2DED988}" srcOrd="1" destOrd="0" presId="urn:microsoft.com/office/officeart/2005/8/layout/cycle8"/>
    <dgm:cxn modelId="{D7D4EAF9-A8C0-44DE-BC85-19DD61BFA4CA}" srcId="{056EFD02-4EE9-4E30-AE11-DCF2A8F35BF3}" destId="{5302C74F-BB05-453E-B8A3-2F63705A3F7F}" srcOrd="0" destOrd="0" parTransId="{A6A6376E-8C34-4773-9A08-80D8197FB0F5}" sibTransId="{702C4C2C-035D-4656-95C5-03172427D45B}"/>
    <dgm:cxn modelId="{5B115F19-2778-4A6C-9876-49FBE9C4DEBF}" type="presOf" srcId="{5302C74F-BB05-453E-B8A3-2F63705A3F7F}" destId="{FF65CD42-2BAA-47B7-AC85-DFEA8880361C}" srcOrd="0" destOrd="0" presId="urn:microsoft.com/office/officeart/2005/8/layout/cycle8"/>
    <dgm:cxn modelId="{6B654A4E-850F-49BE-ADB3-83298321F721}" type="presOf" srcId="{F9A13ADF-4EB0-4094-832D-29087D456198}" destId="{8DF68A9B-1A4F-4FEE-BDEE-81117222CE1D}" srcOrd="1" destOrd="0" presId="urn:microsoft.com/office/officeart/2005/8/layout/cycle8"/>
    <dgm:cxn modelId="{F35EBFE1-06EA-4046-8BCF-C1E7F7F2D89A}" srcId="{056EFD02-4EE9-4E30-AE11-DCF2A8F35BF3}" destId="{F9A13ADF-4EB0-4094-832D-29087D456198}" srcOrd="1" destOrd="0" parTransId="{1935AFEF-014D-4F31-A6E6-B9CB56A86A11}" sibTransId="{E5DE5179-A473-4F4E-91AC-41D906EF1709}"/>
    <dgm:cxn modelId="{A23FAC06-DA11-4CDC-838C-CD61E6FA39AE}" type="presParOf" srcId="{23B94797-11DB-4B54-A672-62742D9EE203}" destId="{FF65CD42-2BAA-47B7-AC85-DFEA8880361C}" srcOrd="0" destOrd="0" presId="urn:microsoft.com/office/officeart/2005/8/layout/cycle8"/>
    <dgm:cxn modelId="{6DD820C2-6022-40FA-ABF4-73932444F56F}" type="presParOf" srcId="{23B94797-11DB-4B54-A672-62742D9EE203}" destId="{5BECF306-713E-4678-8BBB-F2FB41E069DE}" srcOrd="1" destOrd="0" presId="urn:microsoft.com/office/officeart/2005/8/layout/cycle8"/>
    <dgm:cxn modelId="{C158EDE6-0ADC-4BBF-B4D1-730FDAD2B6E8}" type="presParOf" srcId="{23B94797-11DB-4B54-A672-62742D9EE203}" destId="{15140191-A3E8-4A38-9A84-D4CC3D46D384}" srcOrd="2" destOrd="0" presId="urn:microsoft.com/office/officeart/2005/8/layout/cycle8"/>
    <dgm:cxn modelId="{48D1C8B4-57A0-43A5-9440-DFBE7F86A426}" type="presParOf" srcId="{23B94797-11DB-4B54-A672-62742D9EE203}" destId="{548BC165-28E6-4B44-A78E-CFB10B2295B0}" srcOrd="3" destOrd="0" presId="urn:microsoft.com/office/officeart/2005/8/layout/cycle8"/>
    <dgm:cxn modelId="{6E86776E-38FB-45E9-AD20-9A417C1C6E09}" type="presParOf" srcId="{23B94797-11DB-4B54-A672-62742D9EE203}" destId="{4136E39A-E7F2-4F63-B41A-2E9039DC16FF}" srcOrd="4" destOrd="0" presId="urn:microsoft.com/office/officeart/2005/8/layout/cycle8"/>
    <dgm:cxn modelId="{4A5CD4F0-AEC0-4257-B43A-97484097E47B}" type="presParOf" srcId="{23B94797-11DB-4B54-A672-62742D9EE203}" destId="{F3DC54A0-BC0D-4C84-B68B-43EB8A0E1D14}" srcOrd="5" destOrd="0" presId="urn:microsoft.com/office/officeart/2005/8/layout/cycle8"/>
    <dgm:cxn modelId="{A9969932-4FFE-4FD2-A618-514F83F605F7}" type="presParOf" srcId="{23B94797-11DB-4B54-A672-62742D9EE203}" destId="{7D94FB15-6DA8-454E-A981-5EE8E7C0AE7D}" srcOrd="6" destOrd="0" presId="urn:microsoft.com/office/officeart/2005/8/layout/cycle8"/>
    <dgm:cxn modelId="{6C1AB296-4504-45E2-965E-D754078A460E}" type="presParOf" srcId="{23B94797-11DB-4B54-A672-62742D9EE203}" destId="{8DF68A9B-1A4F-4FEE-BDEE-81117222CE1D}" srcOrd="7" destOrd="0" presId="urn:microsoft.com/office/officeart/2005/8/layout/cycle8"/>
    <dgm:cxn modelId="{EB039385-5DAD-44EE-AA26-7C05F99DC477}" type="presParOf" srcId="{23B94797-11DB-4B54-A672-62742D9EE203}" destId="{525A5E9F-174E-436F-AE60-D37C4DE3AB28}" srcOrd="8" destOrd="0" presId="urn:microsoft.com/office/officeart/2005/8/layout/cycle8"/>
    <dgm:cxn modelId="{305D4EE4-6151-442B-B88B-077FFA18845A}" type="presParOf" srcId="{23B94797-11DB-4B54-A672-62742D9EE203}" destId="{1FE07F20-8D13-43AD-A8CD-B5684B1A6460}" srcOrd="9" destOrd="0" presId="urn:microsoft.com/office/officeart/2005/8/layout/cycle8"/>
    <dgm:cxn modelId="{0E971E47-A344-4D4C-88FD-7F1B916030A3}" type="presParOf" srcId="{23B94797-11DB-4B54-A672-62742D9EE203}" destId="{65870CC8-E4AB-4C34-B7FB-45AEA23E242F}" srcOrd="10" destOrd="0" presId="urn:microsoft.com/office/officeart/2005/8/layout/cycle8"/>
    <dgm:cxn modelId="{54EF85ED-45AF-4CB3-A926-1435800B4FC1}" type="presParOf" srcId="{23B94797-11DB-4B54-A672-62742D9EE203}" destId="{83D5DDA5-73B6-4FE2-AEDE-6C3AE2DED988}" srcOrd="11" destOrd="0" presId="urn:microsoft.com/office/officeart/2005/8/layout/cycle8"/>
    <dgm:cxn modelId="{FFE7D7DD-BE0F-47BF-989F-7C6CB6343DD3}" type="presParOf" srcId="{23B94797-11DB-4B54-A672-62742D9EE203}" destId="{015B6953-5599-4634-B3CA-6155F8AD460F}" srcOrd="12" destOrd="0" presId="urn:microsoft.com/office/officeart/2005/8/layout/cycle8"/>
    <dgm:cxn modelId="{213C455C-E2D6-4DA3-846E-E2E87C132695}" type="presParOf" srcId="{23B94797-11DB-4B54-A672-62742D9EE203}" destId="{12ED7931-FE32-4D56-8137-0D80E7431986}" srcOrd="13" destOrd="0" presId="urn:microsoft.com/office/officeart/2005/8/layout/cycle8"/>
    <dgm:cxn modelId="{04908EA2-543F-435D-AFBD-0ECB39F2D3DA}" type="presParOf" srcId="{23B94797-11DB-4B54-A672-62742D9EE203}" destId="{9023FF35-8ABD-4F96-BE24-3D2A50CE332D}"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2120FEE-0DEB-4861-8892-C642252CCBB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3E5B5B50-E55A-4694-8F60-7E6968BDBB70}">
      <dgm:prSet phldrT="[Text]" custT="1"/>
      <dgm:spPr/>
      <dgm:t>
        <a:bodyPr/>
        <a:lstStyle/>
        <a:p>
          <a:r>
            <a:rPr lang="it-IT" sz="1800" b="1" dirty="0">
              <a:latin typeface="Interstate-Light"/>
              <a:ea typeface="Verdana" panose="020B0604030504040204" pitchFamily="34" charset="0"/>
              <a:cs typeface="Verdana" panose="020B0604030504040204" pitchFamily="34" charset="0"/>
            </a:rPr>
            <a:t>Note-taking</a:t>
          </a:r>
          <a:endParaRPr lang="en-US" sz="1800" dirty="0">
            <a:latin typeface="Interstate-Light"/>
          </a:endParaRPr>
        </a:p>
      </dgm:t>
    </dgm:pt>
    <dgm:pt modelId="{E0E8276F-E899-423C-88D0-79020A639F2D}" type="parTrans" cxnId="{99818195-9FC8-4ED8-8896-7FF0DA28155B}">
      <dgm:prSet/>
      <dgm:spPr/>
      <dgm:t>
        <a:bodyPr/>
        <a:lstStyle/>
        <a:p>
          <a:endParaRPr lang="en-US"/>
        </a:p>
      </dgm:t>
    </dgm:pt>
    <dgm:pt modelId="{7EFFCB16-467C-4994-A640-FC4838D59E0A}" type="sibTrans" cxnId="{99818195-9FC8-4ED8-8896-7FF0DA28155B}">
      <dgm:prSet/>
      <dgm:spPr/>
      <dgm:t>
        <a:bodyPr/>
        <a:lstStyle/>
        <a:p>
          <a:endParaRPr lang="en-US"/>
        </a:p>
      </dgm:t>
    </dgm:pt>
    <dgm:pt modelId="{7EFF0121-8FBD-4798-AF7A-FBB2A64A7987}">
      <dgm:prSet phldrT="[Text]" custT="1"/>
      <dgm:spPr/>
      <dgm:t>
        <a:bodyPr/>
        <a:lstStyle/>
        <a:p>
          <a:r>
            <a:rPr lang="it-IT" sz="1800" b="1" dirty="0">
              <a:latin typeface="Interstate-Light"/>
              <a:ea typeface="Verdana" panose="020B0604030504040204" pitchFamily="34" charset="0"/>
              <a:cs typeface="Verdana" panose="020B0604030504040204" pitchFamily="34" charset="0"/>
            </a:rPr>
            <a:t>Summarising </a:t>
          </a:r>
          <a:endParaRPr lang="en-US" sz="1800" dirty="0">
            <a:latin typeface="Interstate-Light"/>
          </a:endParaRPr>
        </a:p>
      </dgm:t>
    </dgm:pt>
    <dgm:pt modelId="{1518446E-216B-49F3-B586-1FD929479FEA}" type="parTrans" cxnId="{ADDC28C0-EC25-4679-B325-427D96BC8CFB}">
      <dgm:prSet/>
      <dgm:spPr/>
      <dgm:t>
        <a:bodyPr/>
        <a:lstStyle/>
        <a:p>
          <a:endParaRPr lang="en-US"/>
        </a:p>
      </dgm:t>
    </dgm:pt>
    <dgm:pt modelId="{92449833-4EDE-479C-831C-B5417E731403}" type="sibTrans" cxnId="{ADDC28C0-EC25-4679-B325-427D96BC8CFB}">
      <dgm:prSet/>
      <dgm:spPr/>
      <dgm:t>
        <a:bodyPr/>
        <a:lstStyle/>
        <a:p>
          <a:endParaRPr lang="en-US"/>
        </a:p>
      </dgm:t>
    </dgm:pt>
    <dgm:pt modelId="{D02FA0EF-2D97-40E5-8453-42F5E2C83DC2}">
      <dgm:prSet phldrT="[Text]" custT="1"/>
      <dgm:spPr/>
      <dgm:t>
        <a:bodyPr/>
        <a:lstStyle/>
        <a:p>
          <a:r>
            <a:rPr lang="it-IT" sz="1800" dirty="0">
              <a:latin typeface="Interstate-Light"/>
              <a:ea typeface="Verdana" panose="020B0604030504040204" pitchFamily="34" charset="0"/>
              <a:cs typeface="Verdana" panose="020B0604030504040204" pitchFamily="34" charset="0"/>
            </a:rPr>
            <a:t>Synthesising</a:t>
          </a:r>
          <a:endParaRPr lang="en-US" sz="1800" dirty="0">
            <a:latin typeface="Interstate-Light"/>
          </a:endParaRPr>
        </a:p>
      </dgm:t>
    </dgm:pt>
    <dgm:pt modelId="{1D7CDE1F-10D0-4FB8-9852-6E7A210861ED}" type="parTrans" cxnId="{D2C5B449-D115-4626-8062-5DAF767340A7}">
      <dgm:prSet/>
      <dgm:spPr/>
      <dgm:t>
        <a:bodyPr/>
        <a:lstStyle/>
        <a:p>
          <a:endParaRPr lang="en-US"/>
        </a:p>
      </dgm:t>
    </dgm:pt>
    <dgm:pt modelId="{0DAA7CA9-3C33-4902-9D0E-B7EF73645311}" type="sibTrans" cxnId="{D2C5B449-D115-4626-8062-5DAF767340A7}">
      <dgm:prSet/>
      <dgm:spPr/>
      <dgm:t>
        <a:bodyPr/>
        <a:lstStyle/>
        <a:p>
          <a:endParaRPr lang="en-US"/>
        </a:p>
      </dgm:t>
    </dgm:pt>
    <dgm:pt modelId="{1444F546-BC2C-4B17-A76A-86CD5C52A840}">
      <dgm:prSet phldrT="[Text]" custT="1"/>
      <dgm:spPr/>
      <dgm:t>
        <a:bodyPr/>
        <a:lstStyle/>
        <a:p>
          <a:r>
            <a:rPr lang="it-IT" sz="1800" b="1" dirty="0">
              <a:latin typeface="Interstate-Light"/>
              <a:ea typeface="Verdana" panose="020B0604030504040204" pitchFamily="34" charset="0"/>
              <a:cs typeface="Verdana" panose="020B0604030504040204" pitchFamily="34" charset="0"/>
            </a:rPr>
            <a:t>Sourcing relevant data across texts</a:t>
          </a:r>
          <a:endParaRPr lang="en-US" sz="1800" dirty="0">
            <a:latin typeface="Interstate-Light"/>
          </a:endParaRPr>
        </a:p>
      </dgm:t>
    </dgm:pt>
    <dgm:pt modelId="{B45371CB-8F73-4CD8-BBD2-DBF118ED5F55}" type="parTrans" cxnId="{CF27AB90-BD6D-4CA0-AE38-DCD338FA142D}">
      <dgm:prSet/>
      <dgm:spPr/>
      <dgm:t>
        <a:bodyPr/>
        <a:lstStyle/>
        <a:p>
          <a:endParaRPr lang="en-US"/>
        </a:p>
      </dgm:t>
    </dgm:pt>
    <dgm:pt modelId="{F19905A8-1968-4447-81F2-793ADBD048B0}" type="sibTrans" cxnId="{CF27AB90-BD6D-4CA0-AE38-DCD338FA142D}">
      <dgm:prSet/>
      <dgm:spPr/>
      <dgm:t>
        <a:bodyPr/>
        <a:lstStyle/>
        <a:p>
          <a:endParaRPr lang="en-US"/>
        </a:p>
      </dgm:t>
    </dgm:pt>
    <dgm:pt modelId="{2DCC48FB-4959-47AA-A939-B24E34F4E4E8}">
      <dgm:prSet phldrT="[Text]" custT="1"/>
      <dgm:spPr/>
      <dgm:t>
        <a:bodyPr/>
        <a:lstStyle/>
        <a:p>
          <a:r>
            <a:rPr lang="it-IT" sz="1800" b="1" dirty="0">
              <a:latin typeface="Interstate-Light"/>
              <a:ea typeface="Verdana" panose="020B0604030504040204" pitchFamily="34" charset="0"/>
              <a:cs typeface="Verdana" panose="020B0604030504040204" pitchFamily="34" charset="0"/>
            </a:rPr>
            <a:t>Planning</a:t>
          </a:r>
          <a:endParaRPr lang="en-US" sz="1800" dirty="0">
            <a:latin typeface="Interstate-Light"/>
          </a:endParaRPr>
        </a:p>
      </dgm:t>
    </dgm:pt>
    <dgm:pt modelId="{62F410DE-FF96-4717-ABCE-EDE069407787}" type="parTrans" cxnId="{0826D9A4-FA1F-4558-AA82-9751AEFC8CDE}">
      <dgm:prSet/>
      <dgm:spPr/>
      <dgm:t>
        <a:bodyPr/>
        <a:lstStyle/>
        <a:p>
          <a:endParaRPr lang="en-US"/>
        </a:p>
      </dgm:t>
    </dgm:pt>
    <dgm:pt modelId="{C791B797-C84B-4556-980E-90A8D05263D4}" type="sibTrans" cxnId="{0826D9A4-FA1F-4558-AA82-9751AEFC8CDE}">
      <dgm:prSet/>
      <dgm:spPr/>
      <dgm:t>
        <a:bodyPr/>
        <a:lstStyle/>
        <a:p>
          <a:endParaRPr lang="en-US"/>
        </a:p>
      </dgm:t>
    </dgm:pt>
    <dgm:pt modelId="{B17D4C49-C3CA-4A21-BC65-75D414E3541A}">
      <dgm:prSet phldrT="[Text]" custT="1"/>
      <dgm:spPr/>
      <dgm:t>
        <a:bodyPr/>
        <a:lstStyle/>
        <a:p>
          <a:r>
            <a:rPr lang="it-IT" sz="1800" b="1" dirty="0">
              <a:latin typeface="Interstate-Light"/>
              <a:ea typeface="Verdana" panose="020B0604030504040204" pitchFamily="34" charset="0"/>
              <a:cs typeface="Verdana" panose="020B0604030504040204" pitchFamily="34" charset="0"/>
            </a:rPr>
            <a:t>Self-checking and self-evaluation </a:t>
          </a:r>
          <a:endParaRPr lang="en-US" sz="1800" dirty="0">
            <a:latin typeface="Interstate-Light"/>
          </a:endParaRPr>
        </a:p>
      </dgm:t>
    </dgm:pt>
    <dgm:pt modelId="{7EF4B427-9324-451F-ACDE-7153E1C26074}" type="parTrans" cxnId="{1A26A546-57DE-4772-A200-526EEB6EF882}">
      <dgm:prSet/>
      <dgm:spPr/>
      <dgm:t>
        <a:bodyPr/>
        <a:lstStyle/>
        <a:p>
          <a:endParaRPr lang="en-US"/>
        </a:p>
      </dgm:t>
    </dgm:pt>
    <dgm:pt modelId="{78415457-08B3-4BDB-9CB1-B78E0EB91242}" type="sibTrans" cxnId="{1A26A546-57DE-4772-A200-526EEB6EF882}">
      <dgm:prSet/>
      <dgm:spPr/>
      <dgm:t>
        <a:bodyPr/>
        <a:lstStyle/>
        <a:p>
          <a:endParaRPr lang="en-US"/>
        </a:p>
      </dgm:t>
    </dgm:pt>
    <dgm:pt modelId="{9F2CD0D7-E35D-4F3C-8C9A-D4D6CF9F6C91}">
      <dgm:prSet phldrT="[Text]" custT="1"/>
      <dgm:spPr/>
      <dgm:t>
        <a:bodyPr/>
        <a:lstStyle/>
        <a:p>
          <a:r>
            <a:rPr lang="it-IT" sz="1800" dirty="0">
              <a:latin typeface="Interstate-Light"/>
              <a:ea typeface="Verdana" panose="020B0604030504040204" pitchFamily="34" charset="0"/>
              <a:cs typeface="Verdana" panose="020B0604030504040204" pitchFamily="34" charset="0"/>
            </a:rPr>
            <a:t>Deducing and inferring</a:t>
          </a:r>
          <a:endParaRPr lang="en-US" sz="1800" dirty="0">
            <a:latin typeface="Interstate-Light"/>
          </a:endParaRPr>
        </a:p>
      </dgm:t>
    </dgm:pt>
    <dgm:pt modelId="{3ABAF66B-5299-46EE-9DD5-3D28B01298F1}" type="parTrans" cxnId="{C93E4E47-2E5A-4784-81DE-94174C586EE4}">
      <dgm:prSet/>
      <dgm:spPr/>
      <dgm:t>
        <a:bodyPr/>
        <a:lstStyle/>
        <a:p>
          <a:endParaRPr lang="en-US"/>
        </a:p>
      </dgm:t>
    </dgm:pt>
    <dgm:pt modelId="{C84E440E-DF8A-4150-91B1-5CC840625D91}" type="sibTrans" cxnId="{C93E4E47-2E5A-4784-81DE-94174C586EE4}">
      <dgm:prSet/>
      <dgm:spPr/>
      <dgm:t>
        <a:bodyPr/>
        <a:lstStyle/>
        <a:p>
          <a:endParaRPr lang="en-US"/>
        </a:p>
      </dgm:t>
    </dgm:pt>
    <dgm:pt modelId="{BADE7DB2-AA94-439B-AB15-F62E059309D9}">
      <dgm:prSet phldrT="[Text]" custT="1"/>
      <dgm:spPr/>
      <dgm:t>
        <a:bodyPr/>
        <a:lstStyle/>
        <a:p>
          <a:r>
            <a:rPr lang="en-US" sz="1800" b="1" dirty="0">
              <a:latin typeface="Verdana" panose="020B0604030504040204" pitchFamily="34" charset="0"/>
              <a:ea typeface="Verdana" panose="020B0604030504040204" pitchFamily="34" charset="0"/>
              <a:cs typeface="Verdana" panose="020B0604030504040204" pitchFamily="34" charset="0"/>
            </a:rPr>
            <a:t>Study Strategies</a:t>
          </a:r>
        </a:p>
      </dgm:t>
    </dgm:pt>
    <dgm:pt modelId="{00BF9FD2-F32E-4197-8012-05209F64888E}" type="sibTrans" cxnId="{E4E96DC2-5D26-4FA0-B5AE-3D204100D222}">
      <dgm:prSet/>
      <dgm:spPr/>
      <dgm:t>
        <a:bodyPr/>
        <a:lstStyle/>
        <a:p>
          <a:endParaRPr lang="en-US"/>
        </a:p>
      </dgm:t>
    </dgm:pt>
    <dgm:pt modelId="{0F7DA1F8-62A1-4953-8BA2-7EA10A831122}" type="parTrans" cxnId="{E4E96DC2-5D26-4FA0-B5AE-3D204100D222}">
      <dgm:prSet/>
      <dgm:spPr/>
      <dgm:t>
        <a:bodyPr/>
        <a:lstStyle/>
        <a:p>
          <a:endParaRPr lang="en-US"/>
        </a:p>
      </dgm:t>
    </dgm:pt>
    <dgm:pt modelId="{CEE1ACE9-0FBB-40C3-A9D7-6F77A5A1DF91}" type="pres">
      <dgm:prSet presAssocID="{02120FEE-0DEB-4861-8892-C642252CCBBC}" presName="vert0" presStyleCnt="0">
        <dgm:presLayoutVars>
          <dgm:dir/>
          <dgm:animOne val="branch"/>
          <dgm:animLvl val="lvl"/>
        </dgm:presLayoutVars>
      </dgm:prSet>
      <dgm:spPr/>
    </dgm:pt>
    <dgm:pt modelId="{CA89B3CD-3343-4D14-88F5-C94360CAAF54}" type="pres">
      <dgm:prSet presAssocID="{BADE7DB2-AA94-439B-AB15-F62E059309D9}" presName="thickLine" presStyleLbl="alignNode1" presStyleIdx="0" presStyleCnt="1"/>
      <dgm:spPr/>
    </dgm:pt>
    <dgm:pt modelId="{087DA1E9-C88A-48C7-8414-717B6473D460}" type="pres">
      <dgm:prSet presAssocID="{BADE7DB2-AA94-439B-AB15-F62E059309D9}" presName="horz1" presStyleCnt="0"/>
      <dgm:spPr/>
    </dgm:pt>
    <dgm:pt modelId="{7F1F21BF-DEB1-4B41-BAA9-D235EB0000EF}" type="pres">
      <dgm:prSet presAssocID="{BADE7DB2-AA94-439B-AB15-F62E059309D9}" presName="tx1" presStyleLbl="revTx" presStyleIdx="0" presStyleCnt="8"/>
      <dgm:spPr/>
    </dgm:pt>
    <dgm:pt modelId="{EE81AE6B-747B-4D8B-8F32-C95150A29503}" type="pres">
      <dgm:prSet presAssocID="{BADE7DB2-AA94-439B-AB15-F62E059309D9}" presName="vert1" presStyleCnt="0"/>
      <dgm:spPr/>
    </dgm:pt>
    <dgm:pt modelId="{3D851951-2DD2-4578-A9C6-C2B526649FA6}" type="pres">
      <dgm:prSet presAssocID="{3E5B5B50-E55A-4694-8F60-7E6968BDBB70}" presName="vertSpace2a" presStyleCnt="0"/>
      <dgm:spPr/>
    </dgm:pt>
    <dgm:pt modelId="{F16C8B90-997E-479D-8B74-CA8D58C4B70F}" type="pres">
      <dgm:prSet presAssocID="{3E5B5B50-E55A-4694-8F60-7E6968BDBB70}" presName="horz2" presStyleCnt="0"/>
      <dgm:spPr/>
    </dgm:pt>
    <dgm:pt modelId="{E0E2E02D-AECC-4D62-AAB9-B1D64BC49573}" type="pres">
      <dgm:prSet presAssocID="{3E5B5B50-E55A-4694-8F60-7E6968BDBB70}" presName="horzSpace2" presStyleCnt="0"/>
      <dgm:spPr/>
    </dgm:pt>
    <dgm:pt modelId="{1D4A17CF-0AF1-4F29-B901-CA4A722AAA76}" type="pres">
      <dgm:prSet presAssocID="{3E5B5B50-E55A-4694-8F60-7E6968BDBB70}" presName="tx2" presStyleLbl="revTx" presStyleIdx="1" presStyleCnt="8"/>
      <dgm:spPr/>
    </dgm:pt>
    <dgm:pt modelId="{7B9A6C12-F073-4955-B538-E2FE2AE27A91}" type="pres">
      <dgm:prSet presAssocID="{3E5B5B50-E55A-4694-8F60-7E6968BDBB70}" presName="vert2" presStyleCnt="0"/>
      <dgm:spPr/>
    </dgm:pt>
    <dgm:pt modelId="{5BFDF60C-A27B-4254-BB82-A81EBA91F0E1}" type="pres">
      <dgm:prSet presAssocID="{3E5B5B50-E55A-4694-8F60-7E6968BDBB70}" presName="thinLine2b" presStyleLbl="callout" presStyleIdx="0" presStyleCnt="7"/>
      <dgm:spPr/>
    </dgm:pt>
    <dgm:pt modelId="{2762D77E-612E-4431-B958-17F8039D9F60}" type="pres">
      <dgm:prSet presAssocID="{3E5B5B50-E55A-4694-8F60-7E6968BDBB70}" presName="vertSpace2b" presStyleCnt="0"/>
      <dgm:spPr/>
    </dgm:pt>
    <dgm:pt modelId="{3B03038E-76ED-489E-8AA1-927C1AC45164}" type="pres">
      <dgm:prSet presAssocID="{7EFF0121-8FBD-4798-AF7A-FBB2A64A7987}" presName="horz2" presStyleCnt="0"/>
      <dgm:spPr/>
    </dgm:pt>
    <dgm:pt modelId="{04117EF1-D90F-4FDD-9182-AA3288A5E4C1}" type="pres">
      <dgm:prSet presAssocID="{7EFF0121-8FBD-4798-AF7A-FBB2A64A7987}" presName="horzSpace2" presStyleCnt="0"/>
      <dgm:spPr/>
    </dgm:pt>
    <dgm:pt modelId="{310F3C2B-5107-4382-9D25-10DB1C47E13F}" type="pres">
      <dgm:prSet presAssocID="{7EFF0121-8FBD-4798-AF7A-FBB2A64A7987}" presName="tx2" presStyleLbl="revTx" presStyleIdx="2" presStyleCnt="8"/>
      <dgm:spPr/>
    </dgm:pt>
    <dgm:pt modelId="{8CFE4374-6787-4B35-B023-7EB324C407F3}" type="pres">
      <dgm:prSet presAssocID="{7EFF0121-8FBD-4798-AF7A-FBB2A64A7987}" presName="vert2" presStyleCnt="0"/>
      <dgm:spPr/>
    </dgm:pt>
    <dgm:pt modelId="{FAF4A1C7-4CBF-4A44-A67C-468EE67295C9}" type="pres">
      <dgm:prSet presAssocID="{7EFF0121-8FBD-4798-AF7A-FBB2A64A7987}" presName="thinLine2b" presStyleLbl="callout" presStyleIdx="1" presStyleCnt="7"/>
      <dgm:spPr/>
    </dgm:pt>
    <dgm:pt modelId="{AD18EA76-DD49-4A76-A70E-29C600201C43}" type="pres">
      <dgm:prSet presAssocID="{7EFF0121-8FBD-4798-AF7A-FBB2A64A7987}" presName="vertSpace2b" presStyleCnt="0"/>
      <dgm:spPr/>
    </dgm:pt>
    <dgm:pt modelId="{D7729FAB-8492-458B-B69C-13501B7DE755}" type="pres">
      <dgm:prSet presAssocID="{D02FA0EF-2D97-40E5-8453-42F5E2C83DC2}" presName="horz2" presStyleCnt="0"/>
      <dgm:spPr/>
    </dgm:pt>
    <dgm:pt modelId="{776E5604-6226-4892-926E-68606532982F}" type="pres">
      <dgm:prSet presAssocID="{D02FA0EF-2D97-40E5-8453-42F5E2C83DC2}" presName="horzSpace2" presStyleCnt="0"/>
      <dgm:spPr/>
    </dgm:pt>
    <dgm:pt modelId="{AB97C9B6-5DE7-41F4-B9C9-29DBCAC87B53}" type="pres">
      <dgm:prSet presAssocID="{D02FA0EF-2D97-40E5-8453-42F5E2C83DC2}" presName="tx2" presStyleLbl="revTx" presStyleIdx="3" presStyleCnt="8"/>
      <dgm:spPr/>
    </dgm:pt>
    <dgm:pt modelId="{5CD6185B-E1F9-4EDE-998F-AEC05740F354}" type="pres">
      <dgm:prSet presAssocID="{D02FA0EF-2D97-40E5-8453-42F5E2C83DC2}" presName="vert2" presStyleCnt="0"/>
      <dgm:spPr/>
    </dgm:pt>
    <dgm:pt modelId="{3438669E-6D4E-4BE8-B0AF-CF3AD4D7700E}" type="pres">
      <dgm:prSet presAssocID="{D02FA0EF-2D97-40E5-8453-42F5E2C83DC2}" presName="thinLine2b" presStyleLbl="callout" presStyleIdx="2" presStyleCnt="7"/>
      <dgm:spPr/>
    </dgm:pt>
    <dgm:pt modelId="{83234CC5-2F8B-4F6D-95CD-405AF7DF8C88}" type="pres">
      <dgm:prSet presAssocID="{D02FA0EF-2D97-40E5-8453-42F5E2C83DC2}" presName="vertSpace2b" presStyleCnt="0"/>
      <dgm:spPr/>
    </dgm:pt>
    <dgm:pt modelId="{785825F4-3807-49CF-8FEA-FB55CB9B29E5}" type="pres">
      <dgm:prSet presAssocID="{1444F546-BC2C-4B17-A76A-86CD5C52A840}" presName="horz2" presStyleCnt="0"/>
      <dgm:spPr/>
    </dgm:pt>
    <dgm:pt modelId="{BF4C4DF8-EAC4-45D6-BCB9-D268D845572B}" type="pres">
      <dgm:prSet presAssocID="{1444F546-BC2C-4B17-A76A-86CD5C52A840}" presName="horzSpace2" presStyleCnt="0"/>
      <dgm:spPr/>
    </dgm:pt>
    <dgm:pt modelId="{000B1E37-9087-411C-86B4-CE9BC6207A57}" type="pres">
      <dgm:prSet presAssocID="{1444F546-BC2C-4B17-A76A-86CD5C52A840}" presName="tx2" presStyleLbl="revTx" presStyleIdx="4" presStyleCnt="8"/>
      <dgm:spPr/>
    </dgm:pt>
    <dgm:pt modelId="{8ACD101B-55D8-4836-9AC5-346E5B1CA42E}" type="pres">
      <dgm:prSet presAssocID="{1444F546-BC2C-4B17-A76A-86CD5C52A840}" presName="vert2" presStyleCnt="0"/>
      <dgm:spPr/>
    </dgm:pt>
    <dgm:pt modelId="{098CA853-E8A4-4F3E-91DB-C8353B68D819}" type="pres">
      <dgm:prSet presAssocID="{1444F546-BC2C-4B17-A76A-86CD5C52A840}" presName="thinLine2b" presStyleLbl="callout" presStyleIdx="3" presStyleCnt="7" custLinFactY="-44044" custLinFactNeighborY="-100000"/>
      <dgm:spPr/>
    </dgm:pt>
    <dgm:pt modelId="{14834CEB-7FD4-46EF-B230-5A7A9F7E5B31}" type="pres">
      <dgm:prSet presAssocID="{1444F546-BC2C-4B17-A76A-86CD5C52A840}" presName="vertSpace2b" presStyleCnt="0"/>
      <dgm:spPr/>
    </dgm:pt>
    <dgm:pt modelId="{1EBE7B98-A2DE-4ACF-B005-205801D2AA53}" type="pres">
      <dgm:prSet presAssocID="{2DCC48FB-4959-47AA-A939-B24E34F4E4E8}" presName="horz2" presStyleCnt="0"/>
      <dgm:spPr/>
    </dgm:pt>
    <dgm:pt modelId="{2B24410D-C20C-48C3-A792-C8D4130EC7A3}" type="pres">
      <dgm:prSet presAssocID="{2DCC48FB-4959-47AA-A939-B24E34F4E4E8}" presName="horzSpace2" presStyleCnt="0"/>
      <dgm:spPr/>
    </dgm:pt>
    <dgm:pt modelId="{001F3F7C-E170-411A-87E0-A136F19D1B7E}" type="pres">
      <dgm:prSet presAssocID="{2DCC48FB-4959-47AA-A939-B24E34F4E4E8}" presName="tx2" presStyleLbl="revTx" presStyleIdx="5" presStyleCnt="8"/>
      <dgm:spPr/>
    </dgm:pt>
    <dgm:pt modelId="{C0C77D8C-179C-4A6F-BD23-D8674BCD50E0}" type="pres">
      <dgm:prSet presAssocID="{2DCC48FB-4959-47AA-A939-B24E34F4E4E8}" presName="vert2" presStyleCnt="0"/>
      <dgm:spPr/>
    </dgm:pt>
    <dgm:pt modelId="{B79AB91E-3C7E-45A6-A5E2-81C35875E18F}" type="pres">
      <dgm:prSet presAssocID="{2DCC48FB-4959-47AA-A939-B24E34F4E4E8}" presName="thinLine2b" presStyleLbl="callout" presStyleIdx="4" presStyleCnt="7"/>
      <dgm:spPr/>
    </dgm:pt>
    <dgm:pt modelId="{6F4CBFCD-0195-4F5A-99D4-05A897CC275E}" type="pres">
      <dgm:prSet presAssocID="{2DCC48FB-4959-47AA-A939-B24E34F4E4E8}" presName="vertSpace2b" presStyleCnt="0"/>
      <dgm:spPr/>
    </dgm:pt>
    <dgm:pt modelId="{7F288236-B6DB-4731-A37A-2B9AEE1C2C6B}" type="pres">
      <dgm:prSet presAssocID="{B17D4C49-C3CA-4A21-BC65-75D414E3541A}" presName="horz2" presStyleCnt="0"/>
      <dgm:spPr/>
    </dgm:pt>
    <dgm:pt modelId="{D3CAF0F8-F61F-439E-8FAE-BC8C46948DFD}" type="pres">
      <dgm:prSet presAssocID="{B17D4C49-C3CA-4A21-BC65-75D414E3541A}" presName="horzSpace2" presStyleCnt="0"/>
      <dgm:spPr/>
    </dgm:pt>
    <dgm:pt modelId="{6B8697E4-9B5A-4E7A-A871-6321D187946D}" type="pres">
      <dgm:prSet presAssocID="{B17D4C49-C3CA-4A21-BC65-75D414E3541A}" presName="tx2" presStyleLbl="revTx" presStyleIdx="6" presStyleCnt="8"/>
      <dgm:spPr/>
    </dgm:pt>
    <dgm:pt modelId="{203DA569-985A-406A-8490-4F4A5F927AAA}" type="pres">
      <dgm:prSet presAssocID="{B17D4C49-C3CA-4A21-BC65-75D414E3541A}" presName="vert2" presStyleCnt="0"/>
      <dgm:spPr/>
    </dgm:pt>
    <dgm:pt modelId="{D46BCAA3-EECC-42BC-B66A-4DCF6ABD965E}" type="pres">
      <dgm:prSet presAssocID="{B17D4C49-C3CA-4A21-BC65-75D414E3541A}" presName="thinLine2b" presStyleLbl="callout" presStyleIdx="5" presStyleCnt="7"/>
      <dgm:spPr/>
    </dgm:pt>
    <dgm:pt modelId="{4559CBFD-8508-4752-B42E-D09BCB871F00}" type="pres">
      <dgm:prSet presAssocID="{B17D4C49-C3CA-4A21-BC65-75D414E3541A}" presName="vertSpace2b" presStyleCnt="0"/>
      <dgm:spPr/>
    </dgm:pt>
    <dgm:pt modelId="{6F2954F5-0C26-49D5-A6BA-D4BA0A1B77CC}" type="pres">
      <dgm:prSet presAssocID="{9F2CD0D7-E35D-4F3C-8C9A-D4D6CF9F6C91}" presName="horz2" presStyleCnt="0"/>
      <dgm:spPr/>
    </dgm:pt>
    <dgm:pt modelId="{FA6DB62E-38BE-441C-B6E9-18B54AE03627}" type="pres">
      <dgm:prSet presAssocID="{9F2CD0D7-E35D-4F3C-8C9A-D4D6CF9F6C91}" presName="horzSpace2" presStyleCnt="0"/>
      <dgm:spPr/>
    </dgm:pt>
    <dgm:pt modelId="{EFF2EE7E-F06F-4A3A-9E8D-E226997F7474}" type="pres">
      <dgm:prSet presAssocID="{9F2CD0D7-E35D-4F3C-8C9A-D4D6CF9F6C91}" presName="tx2" presStyleLbl="revTx" presStyleIdx="7" presStyleCnt="8"/>
      <dgm:spPr/>
    </dgm:pt>
    <dgm:pt modelId="{D9A09D8B-E324-43BA-8AD0-2DAE8FA2D509}" type="pres">
      <dgm:prSet presAssocID="{9F2CD0D7-E35D-4F3C-8C9A-D4D6CF9F6C91}" presName="vert2" presStyleCnt="0"/>
      <dgm:spPr/>
    </dgm:pt>
    <dgm:pt modelId="{64F96B4B-D68F-4790-95C9-56B4D836299B}" type="pres">
      <dgm:prSet presAssocID="{9F2CD0D7-E35D-4F3C-8C9A-D4D6CF9F6C91}" presName="thinLine2b" presStyleLbl="callout" presStyleIdx="6" presStyleCnt="7"/>
      <dgm:spPr/>
    </dgm:pt>
    <dgm:pt modelId="{032412E8-83EE-4B87-85A3-BC85F7F5729F}" type="pres">
      <dgm:prSet presAssocID="{9F2CD0D7-E35D-4F3C-8C9A-D4D6CF9F6C91}" presName="vertSpace2b" presStyleCnt="0"/>
      <dgm:spPr/>
    </dgm:pt>
  </dgm:ptLst>
  <dgm:cxnLst>
    <dgm:cxn modelId="{C93E4E47-2E5A-4784-81DE-94174C586EE4}" srcId="{BADE7DB2-AA94-439B-AB15-F62E059309D9}" destId="{9F2CD0D7-E35D-4F3C-8C9A-D4D6CF9F6C91}" srcOrd="6" destOrd="0" parTransId="{3ABAF66B-5299-46EE-9DD5-3D28B01298F1}" sibTransId="{C84E440E-DF8A-4150-91B1-5CC840625D91}"/>
    <dgm:cxn modelId="{D16C0553-CEA8-4949-B4D9-59FD3A4972B2}" type="presOf" srcId="{B17D4C49-C3CA-4A21-BC65-75D414E3541A}" destId="{6B8697E4-9B5A-4E7A-A871-6321D187946D}" srcOrd="0" destOrd="0" presId="urn:microsoft.com/office/officeart/2008/layout/LinedList"/>
    <dgm:cxn modelId="{1A19C726-A974-4938-BD67-CA174BDBFC5E}" type="presOf" srcId="{BADE7DB2-AA94-439B-AB15-F62E059309D9}" destId="{7F1F21BF-DEB1-4B41-BAA9-D235EB0000EF}" srcOrd="0" destOrd="0" presId="urn:microsoft.com/office/officeart/2008/layout/LinedList"/>
    <dgm:cxn modelId="{D2C5B449-D115-4626-8062-5DAF767340A7}" srcId="{BADE7DB2-AA94-439B-AB15-F62E059309D9}" destId="{D02FA0EF-2D97-40E5-8453-42F5E2C83DC2}" srcOrd="2" destOrd="0" parTransId="{1D7CDE1F-10D0-4FB8-9852-6E7A210861ED}" sibTransId="{0DAA7CA9-3C33-4902-9D0E-B7EF73645311}"/>
    <dgm:cxn modelId="{0826D9A4-FA1F-4558-AA82-9751AEFC8CDE}" srcId="{BADE7DB2-AA94-439B-AB15-F62E059309D9}" destId="{2DCC48FB-4959-47AA-A939-B24E34F4E4E8}" srcOrd="4" destOrd="0" parTransId="{62F410DE-FF96-4717-ABCE-EDE069407787}" sibTransId="{C791B797-C84B-4556-980E-90A8D05263D4}"/>
    <dgm:cxn modelId="{60E5951E-A894-44ED-B4B4-B13D7F3B5446}" type="presOf" srcId="{9F2CD0D7-E35D-4F3C-8C9A-D4D6CF9F6C91}" destId="{EFF2EE7E-F06F-4A3A-9E8D-E226997F7474}" srcOrd="0" destOrd="0" presId="urn:microsoft.com/office/officeart/2008/layout/LinedList"/>
    <dgm:cxn modelId="{CF27AB90-BD6D-4CA0-AE38-DCD338FA142D}" srcId="{BADE7DB2-AA94-439B-AB15-F62E059309D9}" destId="{1444F546-BC2C-4B17-A76A-86CD5C52A840}" srcOrd="3" destOrd="0" parTransId="{B45371CB-8F73-4CD8-BBD2-DBF118ED5F55}" sibTransId="{F19905A8-1968-4447-81F2-793ADBD048B0}"/>
    <dgm:cxn modelId="{E2E21BEA-38E6-4E0A-987B-C3097B3B054B}" type="presOf" srcId="{3E5B5B50-E55A-4694-8F60-7E6968BDBB70}" destId="{1D4A17CF-0AF1-4F29-B901-CA4A722AAA76}" srcOrd="0" destOrd="0" presId="urn:microsoft.com/office/officeart/2008/layout/LinedList"/>
    <dgm:cxn modelId="{ADDC28C0-EC25-4679-B325-427D96BC8CFB}" srcId="{BADE7DB2-AA94-439B-AB15-F62E059309D9}" destId="{7EFF0121-8FBD-4798-AF7A-FBB2A64A7987}" srcOrd="1" destOrd="0" parTransId="{1518446E-216B-49F3-B586-1FD929479FEA}" sibTransId="{92449833-4EDE-479C-831C-B5417E731403}"/>
    <dgm:cxn modelId="{1A26A546-57DE-4772-A200-526EEB6EF882}" srcId="{BADE7DB2-AA94-439B-AB15-F62E059309D9}" destId="{B17D4C49-C3CA-4A21-BC65-75D414E3541A}" srcOrd="5" destOrd="0" parTransId="{7EF4B427-9324-451F-ACDE-7153E1C26074}" sibTransId="{78415457-08B3-4BDB-9CB1-B78E0EB91242}"/>
    <dgm:cxn modelId="{E4E96DC2-5D26-4FA0-B5AE-3D204100D222}" srcId="{02120FEE-0DEB-4861-8892-C642252CCBBC}" destId="{BADE7DB2-AA94-439B-AB15-F62E059309D9}" srcOrd="0" destOrd="0" parTransId="{0F7DA1F8-62A1-4953-8BA2-7EA10A831122}" sibTransId="{00BF9FD2-F32E-4197-8012-05209F64888E}"/>
    <dgm:cxn modelId="{99818195-9FC8-4ED8-8896-7FF0DA28155B}" srcId="{BADE7DB2-AA94-439B-AB15-F62E059309D9}" destId="{3E5B5B50-E55A-4694-8F60-7E6968BDBB70}" srcOrd="0" destOrd="0" parTransId="{E0E8276F-E899-423C-88D0-79020A639F2D}" sibTransId="{7EFFCB16-467C-4994-A640-FC4838D59E0A}"/>
    <dgm:cxn modelId="{9667111B-D84C-4679-AACE-BB9CD7972D81}" type="presOf" srcId="{1444F546-BC2C-4B17-A76A-86CD5C52A840}" destId="{000B1E37-9087-411C-86B4-CE9BC6207A57}" srcOrd="0" destOrd="0" presId="urn:microsoft.com/office/officeart/2008/layout/LinedList"/>
    <dgm:cxn modelId="{6444703C-B118-48E2-A60A-9F3D84FC820F}" type="presOf" srcId="{2DCC48FB-4959-47AA-A939-B24E34F4E4E8}" destId="{001F3F7C-E170-411A-87E0-A136F19D1B7E}" srcOrd="0" destOrd="0" presId="urn:microsoft.com/office/officeart/2008/layout/LinedList"/>
    <dgm:cxn modelId="{D9216054-AA41-4129-A356-FEA559A99AAA}" type="presOf" srcId="{02120FEE-0DEB-4861-8892-C642252CCBBC}" destId="{CEE1ACE9-0FBB-40C3-A9D7-6F77A5A1DF91}" srcOrd="0" destOrd="0" presId="urn:microsoft.com/office/officeart/2008/layout/LinedList"/>
    <dgm:cxn modelId="{39E718B1-4706-4ECE-B109-F44B32959B10}" type="presOf" srcId="{D02FA0EF-2D97-40E5-8453-42F5E2C83DC2}" destId="{AB97C9B6-5DE7-41F4-B9C9-29DBCAC87B53}" srcOrd="0" destOrd="0" presId="urn:microsoft.com/office/officeart/2008/layout/LinedList"/>
    <dgm:cxn modelId="{F15A61DE-3090-4A90-B5D0-1C2A72F5C6A0}" type="presOf" srcId="{7EFF0121-8FBD-4798-AF7A-FBB2A64A7987}" destId="{310F3C2B-5107-4382-9D25-10DB1C47E13F}" srcOrd="0" destOrd="0" presId="urn:microsoft.com/office/officeart/2008/layout/LinedList"/>
    <dgm:cxn modelId="{8072ACB4-DC07-47B1-9142-F3A0971064B6}" type="presParOf" srcId="{CEE1ACE9-0FBB-40C3-A9D7-6F77A5A1DF91}" destId="{CA89B3CD-3343-4D14-88F5-C94360CAAF54}" srcOrd="0" destOrd="0" presId="urn:microsoft.com/office/officeart/2008/layout/LinedList"/>
    <dgm:cxn modelId="{616E4EDB-99CB-44EC-9923-C9A39D1CFD03}" type="presParOf" srcId="{CEE1ACE9-0FBB-40C3-A9D7-6F77A5A1DF91}" destId="{087DA1E9-C88A-48C7-8414-717B6473D460}" srcOrd="1" destOrd="0" presId="urn:microsoft.com/office/officeart/2008/layout/LinedList"/>
    <dgm:cxn modelId="{6D364AA3-C578-430C-B196-E52A0315AC15}" type="presParOf" srcId="{087DA1E9-C88A-48C7-8414-717B6473D460}" destId="{7F1F21BF-DEB1-4B41-BAA9-D235EB0000EF}" srcOrd="0" destOrd="0" presId="urn:microsoft.com/office/officeart/2008/layout/LinedList"/>
    <dgm:cxn modelId="{FC96C2CA-E01C-4587-88D1-BF00CF7D2664}" type="presParOf" srcId="{087DA1E9-C88A-48C7-8414-717B6473D460}" destId="{EE81AE6B-747B-4D8B-8F32-C95150A29503}" srcOrd="1" destOrd="0" presId="urn:microsoft.com/office/officeart/2008/layout/LinedList"/>
    <dgm:cxn modelId="{46F284B2-89B7-45D0-8E49-45591E8C96CC}" type="presParOf" srcId="{EE81AE6B-747B-4D8B-8F32-C95150A29503}" destId="{3D851951-2DD2-4578-A9C6-C2B526649FA6}" srcOrd="0" destOrd="0" presId="urn:microsoft.com/office/officeart/2008/layout/LinedList"/>
    <dgm:cxn modelId="{A536BCB6-170F-4E71-9254-D07EA95A1FDD}" type="presParOf" srcId="{EE81AE6B-747B-4D8B-8F32-C95150A29503}" destId="{F16C8B90-997E-479D-8B74-CA8D58C4B70F}" srcOrd="1" destOrd="0" presId="urn:microsoft.com/office/officeart/2008/layout/LinedList"/>
    <dgm:cxn modelId="{2AC2F91D-5077-4713-9A21-908768DE86DD}" type="presParOf" srcId="{F16C8B90-997E-479D-8B74-CA8D58C4B70F}" destId="{E0E2E02D-AECC-4D62-AAB9-B1D64BC49573}" srcOrd="0" destOrd="0" presId="urn:microsoft.com/office/officeart/2008/layout/LinedList"/>
    <dgm:cxn modelId="{0F4A2494-A61B-43BE-892A-17A9C488CB18}" type="presParOf" srcId="{F16C8B90-997E-479D-8B74-CA8D58C4B70F}" destId="{1D4A17CF-0AF1-4F29-B901-CA4A722AAA76}" srcOrd="1" destOrd="0" presId="urn:microsoft.com/office/officeart/2008/layout/LinedList"/>
    <dgm:cxn modelId="{690E82C0-9709-46D8-A724-8C6D2CF4998C}" type="presParOf" srcId="{F16C8B90-997E-479D-8B74-CA8D58C4B70F}" destId="{7B9A6C12-F073-4955-B538-E2FE2AE27A91}" srcOrd="2" destOrd="0" presId="urn:microsoft.com/office/officeart/2008/layout/LinedList"/>
    <dgm:cxn modelId="{B02C8A01-25F8-4C37-BA91-A9A1BADE40E6}" type="presParOf" srcId="{EE81AE6B-747B-4D8B-8F32-C95150A29503}" destId="{5BFDF60C-A27B-4254-BB82-A81EBA91F0E1}" srcOrd="2" destOrd="0" presId="urn:microsoft.com/office/officeart/2008/layout/LinedList"/>
    <dgm:cxn modelId="{F17BCE8D-48F2-4E4D-ABEA-C884282D268A}" type="presParOf" srcId="{EE81AE6B-747B-4D8B-8F32-C95150A29503}" destId="{2762D77E-612E-4431-B958-17F8039D9F60}" srcOrd="3" destOrd="0" presId="urn:microsoft.com/office/officeart/2008/layout/LinedList"/>
    <dgm:cxn modelId="{E205D76B-5F20-4C98-B537-7F18A709F347}" type="presParOf" srcId="{EE81AE6B-747B-4D8B-8F32-C95150A29503}" destId="{3B03038E-76ED-489E-8AA1-927C1AC45164}" srcOrd="4" destOrd="0" presId="urn:microsoft.com/office/officeart/2008/layout/LinedList"/>
    <dgm:cxn modelId="{C72DAAF2-A49D-47E0-AAAE-B319BAC245BD}" type="presParOf" srcId="{3B03038E-76ED-489E-8AA1-927C1AC45164}" destId="{04117EF1-D90F-4FDD-9182-AA3288A5E4C1}" srcOrd="0" destOrd="0" presId="urn:microsoft.com/office/officeart/2008/layout/LinedList"/>
    <dgm:cxn modelId="{70C70970-FD21-4293-ADE4-9AD3D968BB04}" type="presParOf" srcId="{3B03038E-76ED-489E-8AA1-927C1AC45164}" destId="{310F3C2B-5107-4382-9D25-10DB1C47E13F}" srcOrd="1" destOrd="0" presId="urn:microsoft.com/office/officeart/2008/layout/LinedList"/>
    <dgm:cxn modelId="{DEA6C155-789B-4170-96E7-48547FA1541D}" type="presParOf" srcId="{3B03038E-76ED-489E-8AA1-927C1AC45164}" destId="{8CFE4374-6787-4B35-B023-7EB324C407F3}" srcOrd="2" destOrd="0" presId="urn:microsoft.com/office/officeart/2008/layout/LinedList"/>
    <dgm:cxn modelId="{D5E0B514-C574-4170-8050-82D11FA659E5}" type="presParOf" srcId="{EE81AE6B-747B-4D8B-8F32-C95150A29503}" destId="{FAF4A1C7-4CBF-4A44-A67C-468EE67295C9}" srcOrd="5" destOrd="0" presId="urn:microsoft.com/office/officeart/2008/layout/LinedList"/>
    <dgm:cxn modelId="{44C61F56-C657-4A6F-9584-053B2E093CE8}" type="presParOf" srcId="{EE81AE6B-747B-4D8B-8F32-C95150A29503}" destId="{AD18EA76-DD49-4A76-A70E-29C600201C43}" srcOrd="6" destOrd="0" presId="urn:microsoft.com/office/officeart/2008/layout/LinedList"/>
    <dgm:cxn modelId="{F4B7BDB4-FDC1-4EC9-BB0B-FDAD85255117}" type="presParOf" srcId="{EE81AE6B-747B-4D8B-8F32-C95150A29503}" destId="{D7729FAB-8492-458B-B69C-13501B7DE755}" srcOrd="7" destOrd="0" presId="urn:microsoft.com/office/officeart/2008/layout/LinedList"/>
    <dgm:cxn modelId="{7EE72159-FAD1-45E0-85E1-54D1C5053AA5}" type="presParOf" srcId="{D7729FAB-8492-458B-B69C-13501B7DE755}" destId="{776E5604-6226-4892-926E-68606532982F}" srcOrd="0" destOrd="0" presId="urn:microsoft.com/office/officeart/2008/layout/LinedList"/>
    <dgm:cxn modelId="{78597238-9B71-4755-A514-4E31DE1E259C}" type="presParOf" srcId="{D7729FAB-8492-458B-B69C-13501B7DE755}" destId="{AB97C9B6-5DE7-41F4-B9C9-29DBCAC87B53}" srcOrd="1" destOrd="0" presId="urn:microsoft.com/office/officeart/2008/layout/LinedList"/>
    <dgm:cxn modelId="{AF9948F2-35E5-4FFB-B6D9-65B725267E38}" type="presParOf" srcId="{D7729FAB-8492-458B-B69C-13501B7DE755}" destId="{5CD6185B-E1F9-4EDE-998F-AEC05740F354}" srcOrd="2" destOrd="0" presId="urn:microsoft.com/office/officeart/2008/layout/LinedList"/>
    <dgm:cxn modelId="{340C28C5-DF60-4F21-A3FC-506ED7D0D7CB}" type="presParOf" srcId="{EE81AE6B-747B-4D8B-8F32-C95150A29503}" destId="{3438669E-6D4E-4BE8-B0AF-CF3AD4D7700E}" srcOrd="8" destOrd="0" presId="urn:microsoft.com/office/officeart/2008/layout/LinedList"/>
    <dgm:cxn modelId="{D3C2D1DE-7568-496B-8D8F-8F85DC50CFD9}" type="presParOf" srcId="{EE81AE6B-747B-4D8B-8F32-C95150A29503}" destId="{83234CC5-2F8B-4F6D-95CD-405AF7DF8C88}" srcOrd="9" destOrd="0" presId="urn:microsoft.com/office/officeart/2008/layout/LinedList"/>
    <dgm:cxn modelId="{EDC9E948-A03D-47CB-B515-8D46B5354B75}" type="presParOf" srcId="{EE81AE6B-747B-4D8B-8F32-C95150A29503}" destId="{785825F4-3807-49CF-8FEA-FB55CB9B29E5}" srcOrd="10" destOrd="0" presId="urn:microsoft.com/office/officeart/2008/layout/LinedList"/>
    <dgm:cxn modelId="{43ADC48D-88D1-492B-B298-C005556FD5AA}" type="presParOf" srcId="{785825F4-3807-49CF-8FEA-FB55CB9B29E5}" destId="{BF4C4DF8-EAC4-45D6-BCB9-D268D845572B}" srcOrd="0" destOrd="0" presId="urn:microsoft.com/office/officeart/2008/layout/LinedList"/>
    <dgm:cxn modelId="{C255DF65-A7D9-4381-8CD7-276B9F8D17EA}" type="presParOf" srcId="{785825F4-3807-49CF-8FEA-FB55CB9B29E5}" destId="{000B1E37-9087-411C-86B4-CE9BC6207A57}" srcOrd="1" destOrd="0" presId="urn:microsoft.com/office/officeart/2008/layout/LinedList"/>
    <dgm:cxn modelId="{42D8AA01-35F6-447B-8C1E-2C07ECDA9613}" type="presParOf" srcId="{785825F4-3807-49CF-8FEA-FB55CB9B29E5}" destId="{8ACD101B-55D8-4836-9AC5-346E5B1CA42E}" srcOrd="2" destOrd="0" presId="urn:microsoft.com/office/officeart/2008/layout/LinedList"/>
    <dgm:cxn modelId="{A687263D-BB48-45EF-B470-76F247AE5364}" type="presParOf" srcId="{EE81AE6B-747B-4D8B-8F32-C95150A29503}" destId="{098CA853-E8A4-4F3E-91DB-C8353B68D819}" srcOrd="11" destOrd="0" presId="urn:microsoft.com/office/officeart/2008/layout/LinedList"/>
    <dgm:cxn modelId="{EEE95355-9177-4C33-BFD2-B1051CA2EDE1}" type="presParOf" srcId="{EE81AE6B-747B-4D8B-8F32-C95150A29503}" destId="{14834CEB-7FD4-46EF-B230-5A7A9F7E5B31}" srcOrd="12" destOrd="0" presId="urn:microsoft.com/office/officeart/2008/layout/LinedList"/>
    <dgm:cxn modelId="{473ACCE1-B687-4105-9EDD-75E9A4E28488}" type="presParOf" srcId="{EE81AE6B-747B-4D8B-8F32-C95150A29503}" destId="{1EBE7B98-A2DE-4ACF-B005-205801D2AA53}" srcOrd="13" destOrd="0" presId="urn:microsoft.com/office/officeart/2008/layout/LinedList"/>
    <dgm:cxn modelId="{EBE43B0E-782F-4F39-92F4-0A457F6C9BE7}" type="presParOf" srcId="{1EBE7B98-A2DE-4ACF-B005-205801D2AA53}" destId="{2B24410D-C20C-48C3-A792-C8D4130EC7A3}" srcOrd="0" destOrd="0" presId="urn:microsoft.com/office/officeart/2008/layout/LinedList"/>
    <dgm:cxn modelId="{01A73367-A4C9-4025-9888-5B48AEEC96E1}" type="presParOf" srcId="{1EBE7B98-A2DE-4ACF-B005-205801D2AA53}" destId="{001F3F7C-E170-411A-87E0-A136F19D1B7E}" srcOrd="1" destOrd="0" presId="urn:microsoft.com/office/officeart/2008/layout/LinedList"/>
    <dgm:cxn modelId="{97D3F066-6866-4D01-A7B2-C718E96CD6B9}" type="presParOf" srcId="{1EBE7B98-A2DE-4ACF-B005-205801D2AA53}" destId="{C0C77D8C-179C-4A6F-BD23-D8674BCD50E0}" srcOrd="2" destOrd="0" presId="urn:microsoft.com/office/officeart/2008/layout/LinedList"/>
    <dgm:cxn modelId="{C23EA475-068C-4400-BE2E-0E1403765D37}" type="presParOf" srcId="{EE81AE6B-747B-4D8B-8F32-C95150A29503}" destId="{B79AB91E-3C7E-45A6-A5E2-81C35875E18F}" srcOrd="14" destOrd="0" presId="urn:microsoft.com/office/officeart/2008/layout/LinedList"/>
    <dgm:cxn modelId="{8553A06D-E295-403D-A65D-6C350741DB8A}" type="presParOf" srcId="{EE81AE6B-747B-4D8B-8F32-C95150A29503}" destId="{6F4CBFCD-0195-4F5A-99D4-05A897CC275E}" srcOrd="15" destOrd="0" presId="urn:microsoft.com/office/officeart/2008/layout/LinedList"/>
    <dgm:cxn modelId="{26E8F220-5DD6-4732-9A2C-DC779D328959}" type="presParOf" srcId="{EE81AE6B-747B-4D8B-8F32-C95150A29503}" destId="{7F288236-B6DB-4731-A37A-2B9AEE1C2C6B}" srcOrd="16" destOrd="0" presId="urn:microsoft.com/office/officeart/2008/layout/LinedList"/>
    <dgm:cxn modelId="{D3BA4272-E4E5-4C08-B964-65D55A44DA47}" type="presParOf" srcId="{7F288236-B6DB-4731-A37A-2B9AEE1C2C6B}" destId="{D3CAF0F8-F61F-439E-8FAE-BC8C46948DFD}" srcOrd="0" destOrd="0" presId="urn:microsoft.com/office/officeart/2008/layout/LinedList"/>
    <dgm:cxn modelId="{F5BF81CB-A0CF-4661-8C43-3765178342D3}" type="presParOf" srcId="{7F288236-B6DB-4731-A37A-2B9AEE1C2C6B}" destId="{6B8697E4-9B5A-4E7A-A871-6321D187946D}" srcOrd="1" destOrd="0" presId="urn:microsoft.com/office/officeart/2008/layout/LinedList"/>
    <dgm:cxn modelId="{1DE0C3FA-D3DC-48BA-8331-0D7F07DFFC3C}" type="presParOf" srcId="{7F288236-B6DB-4731-A37A-2B9AEE1C2C6B}" destId="{203DA569-985A-406A-8490-4F4A5F927AAA}" srcOrd="2" destOrd="0" presId="urn:microsoft.com/office/officeart/2008/layout/LinedList"/>
    <dgm:cxn modelId="{1886180D-B4C4-403B-98EE-5A0C791F748D}" type="presParOf" srcId="{EE81AE6B-747B-4D8B-8F32-C95150A29503}" destId="{D46BCAA3-EECC-42BC-B66A-4DCF6ABD965E}" srcOrd="17" destOrd="0" presId="urn:microsoft.com/office/officeart/2008/layout/LinedList"/>
    <dgm:cxn modelId="{CB39EC86-5BF7-451D-A268-4D18231D2D89}" type="presParOf" srcId="{EE81AE6B-747B-4D8B-8F32-C95150A29503}" destId="{4559CBFD-8508-4752-B42E-D09BCB871F00}" srcOrd="18" destOrd="0" presId="urn:microsoft.com/office/officeart/2008/layout/LinedList"/>
    <dgm:cxn modelId="{44C350A7-607E-432A-AC6E-E38BCD04B828}" type="presParOf" srcId="{EE81AE6B-747B-4D8B-8F32-C95150A29503}" destId="{6F2954F5-0C26-49D5-A6BA-D4BA0A1B77CC}" srcOrd="19" destOrd="0" presId="urn:microsoft.com/office/officeart/2008/layout/LinedList"/>
    <dgm:cxn modelId="{55F8F728-E190-4E39-B858-229147DE1EED}" type="presParOf" srcId="{6F2954F5-0C26-49D5-A6BA-D4BA0A1B77CC}" destId="{FA6DB62E-38BE-441C-B6E9-18B54AE03627}" srcOrd="0" destOrd="0" presId="urn:microsoft.com/office/officeart/2008/layout/LinedList"/>
    <dgm:cxn modelId="{30249FFF-37A3-4545-86C1-B4EA20CDE89C}" type="presParOf" srcId="{6F2954F5-0C26-49D5-A6BA-D4BA0A1B77CC}" destId="{EFF2EE7E-F06F-4A3A-9E8D-E226997F7474}" srcOrd="1" destOrd="0" presId="urn:microsoft.com/office/officeart/2008/layout/LinedList"/>
    <dgm:cxn modelId="{7A59A4BF-6C12-419C-956C-5FD51B249EF8}" type="presParOf" srcId="{6F2954F5-0C26-49D5-A6BA-D4BA0A1B77CC}" destId="{D9A09D8B-E324-43BA-8AD0-2DAE8FA2D509}" srcOrd="2" destOrd="0" presId="urn:microsoft.com/office/officeart/2008/layout/LinedList"/>
    <dgm:cxn modelId="{C9255F30-87AA-47AD-8004-6DA234E310DC}" type="presParOf" srcId="{EE81AE6B-747B-4D8B-8F32-C95150A29503}" destId="{64F96B4B-D68F-4790-95C9-56B4D836299B}" srcOrd="20" destOrd="0" presId="urn:microsoft.com/office/officeart/2008/layout/LinedList"/>
    <dgm:cxn modelId="{426A5AE1-6D73-48FC-BD4C-DD9C31496241}" type="presParOf" srcId="{EE81AE6B-747B-4D8B-8F32-C95150A29503}" destId="{032412E8-83EE-4B87-85A3-BC85F7F5729F}" srcOrd="2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56EFD02-4EE9-4E30-AE11-DCF2A8F35BF3}" type="doc">
      <dgm:prSet loTypeId="urn:microsoft.com/office/officeart/2005/8/layout/cycle8" loCatId="cycle" qsTypeId="urn:microsoft.com/office/officeart/2005/8/quickstyle/simple1" qsCatId="simple" csTypeId="urn:microsoft.com/office/officeart/2005/8/colors/accent4_1" csCatId="accent4" phldr="1"/>
      <dgm:spPr/>
    </dgm:pt>
    <dgm:pt modelId="{5302C74F-BB05-453E-B8A3-2F63705A3F7F}">
      <dgm:prSet phldrT="[Text]"/>
      <dgm:spPr>
        <a:solidFill>
          <a:srgbClr val="EC1D85"/>
        </a:solidFill>
      </dgm:spPr>
      <dgm:t>
        <a:bodyPr/>
        <a:lstStyle/>
        <a:p>
          <a:r>
            <a:rPr lang="en-GB" b="1" dirty="0">
              <a:solidFill>
                <a:schemeClr val="bg1"/>
              </a:solidFill>
              <a:latin typeface="Interstate-Light"/>
            </a:rPr>
            <a:t>Language Skills </a:t>
          </a:r>
        </a:p>
      </dgm:t>
    </dgm:pt>
    <dgm:pt modelId="{A6A6376E-8C34-4773-9A08-80D8197FB0F5}" type="parTrans" cxnId="{D7D4EAF9-A8C0-44DE-BC85-19DD61BFA4CA}">
      <dgm:prSet/>
      <dgm:spPr/>
      <dgm:t>
        <a:bodyPr/>
        <a:lstStyle/>
        <a:p>
          <a:endParaRPr lang="en-GB"/>
        </a:p>
      </dgm:t>
    </dgm:pt>
    <dgm:pt modelId="{702C4C2C-035D-4656-95C5-03172427D45B}" type="sibTrans" cxnId="{D7D4EAF9-A8C0-44DE-BC85-19DD61BFA4CA}">
      <dgm:prSet/>
      <dgm:spPr/>
      <dgm:t>
        <a:bodyPr/>
        <a:lstStyle/>
        <a:p>
          <a:endParaRPr lang="en-GB"/>
        </a:p>
      </dgm:t>
    </dgm:pt>
    <dgm:pt modelId="{F9A13ADF-4EB0-4094-832D-29087D456198}">
      <dgm:prSet phldrT="[Text]"/>
      <dgm:spPr>
        <a:solidFill>
          <a:srgbClr val="EC1D85"/>
        </a:solidFill>
      </dgm:spPr>
      <dgm:t>
        <a:bodyPr/>
        <a:lstStyle/>
        <a:p>
          <a:r>
            <a:rPr lang="en-GB" b="1">
              <a:solidFill>
                <a:schemeClr val="bg1"/>
              </a:solidFill>
              <a:latin typeface="Interstate-Light"/>
            </a:rPr>
            <a:t>Transferable Skills</a:t>
          </a:r>
          <a:endParaRPr lang="en-GB" b="1" dirty="0">
            <a:solidFill>
              <a:schemeClr val="bg1"/>
            </a:solidFill>
            <a:latin typeface="Interstate-Light"/>
          </a:endParaRPr>
        </a:p>
      </dgm:t>
    </dgm:pt>
    <dgm:pt modelId="{1935AFEF-014D-4F31-A6E6-B9CB56A86A11}" type="parTrans" cxnId="{F35EBFE1-06EA-4046-8BCF-C1E7F7F2D89A}">
      <dgm:prSet/>
      <dgm:spPr/>
      <dgm:t>
        <a:bodyPr/>
        <a:lstStyle/>
        <a:p>
          <a:endParaRPr lang="en-GB"/>
        </a:p>
      </dgm:t>
    </dgm:pt>
    <dgm:pt modelId="{E5DE5179-A473-4F4E-91AC-41D906EF1709}" type="sibTrans" cxnId="{F35EBFE1-06EA-4046-8BCF-C1E7F7F2D89A}">
      <dgm:prSet/>
      <dgm:spPr/>
      <dgm:t>
        <a:bodyPr/>
        <a:lstStyle/>
        <a:p>
          <a:endParaRPr lang="en-GB"/>
        </a:p>
      </dgm:t>
    </dgm:pt>
    <dgm:pt modelId="{B419F577-6415-4AD8-8A2C-822565B9680C}">
      <dgm:prSet phldrT="[Text]"/>
      <dgm:spPr>
        <a:solidFill>
          <a:srgbClr val="EC1D85"/>
        </a:solidFill>
      </dgm:spPr>
      <dgm:t>
        <a:bodyPr/>
        <a:lstStyle/>
        <a:p>
          <a:r>
            <a:rPr lang="en-GB" b="1" dirty="0">
              <a:solidFill>
                <a:schemeClr val="bg1"/>
              </a:solidFill>
              <a:latin typeface="Interstate-Light"/>
            </a:rPr>
            <a:t>Study Strategies</a:t>
          </a:r>
        </a:p>
      </dgm:t>
    </dgm:pt>
    <dgm:pt modelId="{0D6EB333-935A-4116-A565-C29F1D7EB326}" type="parTrans" cxnId="{C725A523-5B3C-42E6-8BD9-B7829DCEAB50}">
      <dgm:prSet/>
      <dgm:spPr/>
      <dgm:t>
        <a:bodyPr/>
        <a:lstStyle/>
        <a:p>
          <a:endParaRPr lang="en-GB"/>
        </a:p>
      </dgm:t>
    </dgm:pt>
    <dgm:pt modelId="{91A083D1-840D-48A7-80DC-6C751757CA67}" type="sibTrans" cxnId="{C725A523-5B3C-42E6-8BD9-B7829DCEAB50}">
      <dgm:prSet/>
      <dgm:spPr/>
      <dgm:t>
        <a:bodyPr/>
        <a:lstStyle/>
        <a:p>
          <a:endParaRPr lang="en-GB"/>
        </a:p>
      </dgm:t>
    </dgm:pt>
    <dgm:pt modelId="{23B94797-11DB-4B54-A672-62742D9EE203}" type="pres">
      <dgm:prSet presAssocID="{056EFD02-4EE9-4E30-AE11-DCF2A8F35BF3}" presName="compositeShape" presStyleCnt="0">
        <dgm:presLayoutVars>
          <dgm:chMax val="7"/>
          <dgm:dir/>
          <dgm:resizeHandles val="exact"/>
        </dgm:presLayoutVars>
      </dgm:prSet>
      <dgm:spPr/>
    </dgm:pt>
    <dgm:pt modelId="{FF65CD42-2BAA-47B7-AC85-DFEA8880361C}" type="pres">
      <dgm:prSet presAssocID="{056EFD02-4EE9-4E30-AE11-DCF2A8F35BF3}" presName="wedge1" presStyleLbl="node1" presStyleIdx="0" presStyleCnt="3"/>
      <dgm:spPr/>
    </dgm:pt>
    <dgm:pt modelId="{5BECF306-713E-4678-8BBB-F2FB41E069DE}" type="pres">
      <dgm:prSet presAssocID="{056EFD02-4EE9-4E30-AE11-DCF2A8F35BF3}" presName="dummy1a" presStyleCnt="0"/>
      <dgm:spPr/>
    </dgm:pt>
    <dgm:pt modelId="{15140191-A3E8-4A38-9A84-D4CC3D46D384}" type="pres">
      <dgm:prSet presAssocID="{056EFD02-4EE9-4E30-AE11-DCF2A8F35BF3}" presName="dummy1b" presStyleCnt="0"/>
      <dgm:spPr/>
    </dgm:pt>
    <dgm:pt modelId="{548BC165-28E6-4B44-A78E-CFB10B2295B0}" type="pres">
      <dgm:prSet presAssocID="{056EFD02-4EE9-4E30-AE11-DCF2A8F35BF3}" presName="wedge1Tx" presStyleLbl="node1" presStyleIdx="0" presStyleCnt="3">
        <dgm:presLayoutVars>
          <dgm:chMax val="0"/>
          <dgm:chPref val="0"/>
          <dgm:bulletEnabled val="1"/>
        </dgm:presLayoutVars>
      </dgm:prSet>
      <dgm:spPr/>
    </dgm:pt>
    <dgm:pt modelId="{4136E39A-E7F2-4F63-B41A-2E9039DC16FF}" type="pres">
      <dgm:prSet presAssocID="{056EFD02-4EE9-4E30-AE11-DCF2A8F35BF3}" presName="wedge2" presStyleLbl="node1" presStyleIdx="1" presStyleCnt="3"/>
      <dgm:spPr/>
    </dgm:pt>
    <dgm:pt modelId="{F3DC54A0-BC0D-4C84-B68B-43EB8A0E1D14}" type="pres">
      <dgm:prSet presAssocID="{056EFD02-4EE9-4E30-AE11-DCF2A8F35BF3}" presName="dummy2a" presStyleCnt="0"/>
      <dgm:spPr/>
    </dgm:pt>
    <dgm:pt modelId="{7D94FB15-6DA8-454E-A981-5EE8E7C0AE7D}" type="pres">
      <dgm:prSet presAssocID="{056EFD02-4EE9-4E30-AE11-DCF2A8F35BF3}" presName="dummy2b" presStyleCnt="0"/>
      <dgm:spPr/>
    </dgm:pt>
    <dgm:pt modelId="{8DF68A9B-1A4F-4FEE-BDEE-81117222CE1D}" type="pres">
      <dgm:prSet presAssocID="{056EFD02-4EE9-4E30-AE11-DCF2A8F35BF3}" presName="wedge2Tx" presStyleLbl="node1" presStyleIdx="1" presStyleCnt="3">
        <dgm:presLayoutVars>
          <dgm:chMax val="0"/>
          <dgm:chPref val="0"/>
          <dgm:bulletEnabled val="1"/>
        </dgm:presLayoutVars>
      </dgm:prSet>
      <dgm:spPr/>
    </dgm:pt>
    <dgm:pt modelId="{525A5E9F-174E-436F-AE60-D37C4DE3AB28}" type="pres">
      <dgm:prSet presAssocID="{056EFD02-4EE9-4E30-AE11-DCF2A8F35BF3}" presName="wedge3" presStyleLbl="node1" presStyleIdx="2" presStyleCnt="3"/>
      <dgm:spPr/>
    </dgm:pt>
    <dgm:pt modelId="{1FE07F20-8D13-43AD-A8CD-B5684B1A6460}" type="pres">
      <dgm:prSet presAssocID="{056EFD02-4EE9-4E30-AE11-DCF2A8F35BF3}" presName="dummy3a" presStyleCnt="0"/>
      <dgm:spPr/>
    </dgm:pt>
    <dgm:pt modelId="{65870CC8-E4AB-4C34-B7FB-45AEA23E242F}" type="pres">
      <dgm:prSet presAssocID="{056EFD02-4EE9-4E30-AE11-DCF2A8F35BF3}" presName="dummy3b" presStyleCnt="0"/>
      <dgm:spPr/>
    </dgm:pt>
    <dgm:pt modelId="{83D5DDA5-73B6-4FE2-AEDE-6C3AE2DED988}" type="pres">
      <dgm:prSet presAssocID="{056EFD02-4EE9-4E30-AE11-DCF2A8F35BF3}" presName="wedge3Tx" presStyleLbl="node1" presStyleIdx="2" presStyleCnt="3">
        <dgm:presLayoutVars>
          <dgm:chMax val="0"/>
          <dgm:chPref val="0"/>
          <dgm:bulletEnabled val="1"/>
        </dgm:presLayoutVars>
      </dgm:prSet>
      <dgm:spPr/>
    </dgm:pt>
    <dgm:pt modelId="{015B6953-5599-4634-B3CA-6155F8AD460F}" type="pres">
      <dgm:prSet presAssocID="{702C4C2C-035D-4656-95C5-03172427D45B}" presName="arrowWedge1" presStyleLbl="fgSibTrans2D1" presStyleIdx="0" presStyleCnt="3"/>
      <dgm:spPr/>
    </dgm:pt>
    <dgm:pt modelId="{12ED7931-FE32-4D56-8137-0D80E7431986}" type="pres">
      <dgm:prSet presAssocID="{E5DE5179-A473-4F4E-91AC-41D906EF1709}" presName="arrowWedge2" presStyleLbl="fgSibTrans2D1" presStyleIdx="1" presStyleCnt="3"/>
      <dgm:spPr/>
    </dgm:pt>
    <dgm:pt modelId="{9023FF35-8ABD-4F96-BE24-3D2A50CE332D}" type="pres">
      <dgm:prSet presAssocID="{91A083D1-840D-48A7-80DC-6C751757CA67}" presName="arrowWedge3" presStyleLbl="fgSibTrans2D1" presStyleIdx="2" presStyleCnt="3"/>
      <dgm:spPr/>
    </dgm:pt>
  </dgm:ptLst>
  <dgm:cxnLst>
    <dgm:cxn modelId="{82FC07DF-9F59-4286-B715-C9E43E07C923}" type="presOf" srcId="{B419F577-6415-4AD8-8A2C-822565B9680C}" destId="{525A5E9F-174E-436F-AE60-D37C4DE3AB28}" srcOrd="0" destOrd="0" presId="urn:microsoft.com/office/officeart/2005/8/layout/cycle8"/>
    <dgm:cxn modelId="{850AE295-3D4C-40E5-BD78-5745B5467FCC}" type="presOf" srcId="{F9A13ADF-4EB0-4094-832D-29087D456198}" destId="{4136E39A-E7F2-4F63-B41A-2E9039DC16FF}" srcOrd="0" destOrd="0" presId="urn:microsoft.com/office/officeart/2005/8/layout/cycle8"/>
    <dgm:cxn modelId="{D4027DBA-0E68-4BC1-BC7F-D5712C74DACE}" type="presOf" srcId="{5302C74F-BB05-453E-B8A3-2F63705A3F7F}" destId="{548BC165-28E6-4B44-A78E-CFB10B2295B0}" srcOrd="1" destOrd="0" presId="urn:microsoft.com/office/officeart/2005/8/layout/cycle8"/>
    <dgm:cxn modelId="{F5CF903D-DA4B-4092-B891-A952C8F2073C}" type="presOf" srcId="{5302C74F-BB05-453E-B8A3-2F63705A3F7F}" destId="{FF65CD42-2BAA-47B7-AC85-DFEA8880361C}" srcOrd="0" destOrd="0" presId="urn:microsoft.com/office/officeart/2005/8/layout/cycle8"/>
    <dgm:cxn modelId="{92F9C675-7AAB-4158-BB52-9AE6010C6794}" type="presOf" srcId="{B419F577-6415-4AD8-8A2C-822565B9680C}" destId="{83D5DDA5-73B6-4FE2-AEDE-6C3AE2DED988}" srcOrd="1" destOrd="0" presId="urn:microsoft.com/office/officeart/2005/8/layout/cycle8"/>
    <dgm:cxn modelId="{C725A523-5B3C-42E6-8BD9-B7829DCEAB50}" srcId="{056EFD02-4EE9-4E30-AE11-DCF2A8F35BF3}" destId="{B419F577-6415-4AD8-8A2C-822565B9680C}" srcOrd="2" destOrd="0" parTransId="{0D6EB333-935A-4116-A565-C29F1D7EB326}" sibTransId="{91A083D1-840D-48A7-80DC-6C751757CA67}"/>
    <dgm:cxn modelId="{6F02BF7E-AABF-4CCA-9D74-4B5C2A3F19E0}" type="presOf" srcId="{056EFD02-4EE9-4E30-AE11-DCF2A8F35BF3}" destId="{23B94797-11DB-4B54-A672-62742D9EE203}" srcOrd="0" destOrd="0" presId="urn:microsoft.com/office/officeart/2005/8/layout/cycle8"/>
    <dgm:cxn modelId="{D7D4EAF9-A8C0-44DE-BC85-19DD61BFA4CA}" srcId="{056EFD02-4EE9-4E30-AE11-DCF2A8F35BF3}" destId="{5302C74F-BB05-453E-B8A3-2F63705A3F7F}" srcOrd="0" destOrd="0" parTransId="{A6A6376E-8C34-4773-9A08-80D8197FB0F5}" sibTransId="{702C4C2C-035D-4656-95C5-03172427D45B}"/>
    <dgm:cxn modelId="{0FA47E0A-DA10-47B1-A6C5-BF106AF01452}" type="presOf" srcId="{F9A13ADF-4EB0-4094-832D-29087D456198}" destId="{8DF68A9B-1A4F-4FEE-BDEE-81117222CE1D}" srcOrd="1" destOrd="0" presId="urn:microsoft.com/office/officeart/2005/8/layout/cycle8"/>
    <dgm:cxn modelId="{F35EBFE1-06EA-4046-8BCF-C1E7F7F2D89A}" srcId="{056EFD02-4EE9-4E30-AE11-DCF2A8F35BF3}" destId="{F9A13ADF-4EB0-4094-832D-29087D456198}" srcOrd="1" destOrd="0" parTransId="{1935AFEF-014D-4F31-A6E6-B9CB56A86A11}" sibTransId="{E5DE5179-A473-4F4E-91AC-41D906EF1709}"/>
    <dgm:cxn modelId="{4F7966DC-A55A-418F-A41D-16F61FCC835E}" type="presParOf" srcId="{23B94797-11DB-4B54-A672-62742D9EE203}" destId="{FF65CD42-2BAA-47B7-AC85-DFEA8880361C}" srcOrd="0" destOrd="0" presId="urn:microsoft.com/office/officeart/2005/8/layout/cycle8"/>
    <dgm:cxn modelId="{DFA5DBFB-288C-455B-98E1-B64B3A5C6905}" type="presParOf" srcId="{23B94797-11DB-4B54-A672-62742D9EE203}" destId="{5BECF306-713E-4678-8BBB-F2FB41E069DE}" srcOrd="1" destOrd="0" presId="urn:microsoft.com/office/officeart/2005/8/layout/cycle8"/>
    <dgm:cxn modelId="{0EFEF595-2611-4605-9F6D-1D2D369B8B7C}" type="presParOf" srcId="{23B94797-11DB-4B54-A672-62742D9EE203}" destId="{15140191-A3E8-4A38-9A84-D4CC3D46D384}" srcOrd="2" destOrd="0" presId="urn:microsoft.com/office/officeart/2005/8/layout/cycle8"/>
    <dgm:cxn modelId="{AFA65840-78B3-4DE8-8F46-45F3861461DA}" type="presParOf" srcId="{23B94797-11DB-4B54-A672-62742D9EE203}" destId="{548BC165-28E6-4B44-A78E-CFB10B2295B0}" srcOrd="3" destOrd="0" presId="urn:microsoft.com/office/officeart/2005/8/layout/cycle8"/>
    <dgm:cxn modelId="{327E7FBF-AAFD-499D-9D4F-5ACB394F5D5A}" type="presParOf" srcId="{23B94797-11DB-4B54-A672-62742D9EE203}" destId="{4136E39A-E7F2-4F63-B41A-2E9039DC16FF}" srcOrd="4" destOrd="0" presId="urn:microsoft.com/office/officeart/2005/8/layout/cycle8"/>
    <dgm:cxn modelId="{B2E21684-B4E6-4290-BBFE-1BB7DACBF67D}" type="presParOf" srcId="{23B94797-11DB-4B54-A672-62742D9EE203}" destId="{F3DC54A0-BC0D-4C84-B68B-43EB8A0E1D14}" srcOrd="5" destOrd="0" presId="urn:microsoft.com/office/officeart/2005/8/layout/cycle8"/>
    <dgm:cxn modelId="{5F39A065-8BE3-444E-819D-1BF5F84FD9E4}" type="presParOf" srcId="{23B94797-11DB-4B54-A672-62742D9EE203}" destId="{7D94FB15-6DA8-454E-A981-5EE8E7C0AE7D}" srcOrd="6" destOrd="0" presId="urn:microsoft.com/office/officeart/2005/8/layout/cycle8"/>
    <dgm:cxn modelId="{F71BBECB-FAD5-4855-BD3B-14937BFCCA14}" type="presParOf" srcId="{23B94797-11DB-4B54-A672-62742D9EE203}" destId="{8DF68A9B-1A4F-4FEE-BDEE-81117222CE1D}" srcOrd="7" destOrd="0" presId="urn:microsoft.com/office/officeart/2005/8/layout/cycle8"/>
    <dgm:cxn modelId="{28D14902-7E29-4DCA-A661-E7B767EF2329}" type="presParOf" srcId="{23B94797-11DB-4B54-A672-62742D9EE203}" destId="{525A5E9F-174E-436F-AE60-D37C4DE3AB28}" srcOrd="8" destOrd="0" presId="urn:microsoft.com/office/officeart/2005/8/layout/cycle8"/>
    <dgm:cxn modelId="{91D5286A-38CD-4A34-9EE9-E4307B4A605A}" type="presParOf" srcId="{23B94797-11DB-4B54-A672-62742D9EE203}" destId="{1FE07F20-8D13-43AD-A8CD-B5684B1A6460}" srcOrd="9" destOrd="0" presId="urn:microsoft.com/office/officeart/2005/8/layout/cycle8"/>
    <dgm:cxn modelId="{9840F803-CE03-4DDD-B1E3-BDFB60029911}" type="presParOf" srcId="{23B94797-11DB-4B54-A672-62742D9EE203}" destId="{65870CC8-E4AB-4C34-B7FB-45AEA23E242F}" srcOrd="10" destOrd="0" presId="urn:microsoft.com/office/officeart/2005/8/layout/cycle8"/>
    <dgm:cxn modelId="{012A35B1-D43B-48DC-A236-1F6C6D1442FA}" type="presParOf" srcId="{23B94797-11DB-4B54-A672-62742D9EE203}" destId="{83D5DDA5-73B6-4FE2-AEDE-6C3AE2DED988}" srcOrd="11" destOrd="0" presId="urn:microsoft.com/office/officeart/2005/8/layout/cycle8"/>
    <dgm:cxn modelId="{8030E030-5AFE-4A7E-A120-FE0B278515F9}" type="presParOf" srcId="{23B94797-11DB-4B54-A672-62742D9EE203}" destId="{015B6953-5599-4634-B3CA-6155F8AD460F}" srcOrd="12" destOrd="0" presId="urn:microsoft.com/office/officeart/2005/8/layout/cycle8"/>
    <dgm:cxn modelId="{FFE6A993-FD0B-4F34-99B8-F7C55F71B59A}" type="presParOf" srcId="{23B94797-11DB-4B54-A672-62742D9EE203}" destId="{12ED7931-FE32-4D56-8137-0D80E7431986}" srcOrd="13" destOrd="0" presId="urn:microsoft.com/office/officeart/2005/8/layout/cycle8"/>
    <dgm:cxn modelId="{94E43A9B-098B-4BAE-AA02-886B2179930C}" type="presParOf" srcId="{23B94797-11DB-4B54-A672-62742D9EE203}" destId="{9023FF35-8ABD-4F96-BE24-3D2A50CE332D}"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65189E9-CAB4-1E4E-9B22-A366FB3BFBC2}" type="doc">
      <dgm:prSet loTypeId="urn:microsoft.com/office/officeart/2005/8/layout/hList7" loCatId="" qsTypeId="urn:microsoft.com/office/officeart/2005/8/quickstyle/simple4" qsCatId="simple" csTypeId="urn:microsoft.com/office/officeart/2005/8/colors/accent4_3" csCatId="accent4" phldr="1"/>
      <dgm:spPr/>
    </dgm:pt>
    <dgm:pt modelId="{17D0FC56-E9DD-D245-A9A1-99282A3A85A6}">
      <dgm:prSet phldrT="[Text]"/>
      <dgm:spPr/>
      <dgm:t>
        <a:bodyPr/>
        <a:lstStyle/>
        <a:p>
          <a:r>
            <a:rPr lang="en-US" dirty="0"/>
            <a:t>ILOs</a:t>
          </a:r>
        </a:p>
        <a:p>
          <a:r>
            <a:rPr lang="en-US" dirty="0"/>
            <a:t> = </a:t>
          </a:r>
        </a:p>
        <a:p>
          <a:r>
            <a:rPr lang="en-US" dirty="0"/>
            <a:t>Objective</a:t>
          </a:r>
        </a:p>
      </dgm:t>
    </dgm:pt>
    <dgm:pt modelId="{8DA5671F-3AB0-9D49-B514-2A78DBA12E47}" type="parTrans" cxnId="{2A6B565B-2864-9847-956A-8A6164640B87}">
      <dgm:prSet/>
      <dgm:spPr/>
      <dgm:t>
        <a:bodyPr/>
        <a:lstStyle/>
        <a:p>
          <a:endParaRPr lang="en-US"/>
        </a:p>
      </dgm:t>
    </dgm:pt>
    <dgm:pt modelId="{1AB82B6B-FF64-DA43-8CE7-20A81E6F0256}" type="sibTrans" cxnId="{2A6B565B-2864-9847-956A-8A6164640B87}">
      <dgm:prSet/>
      <dgm:spPr/>
      <dgm:t>
        <a:bodyPr/>
        <a:lstStyle/>
        <a:p>
          <a:endParaRPr lang="en-US"/>
        </a:p>
      </dgm:t>
    </dgm:pt>
    <dgm:pt modelId="{CA157C4B-BFA4-C141-BB39-EF5A8B2DFEB9}">
      <dgm:prSet phldrT="[Text]"/>
      <dgm:spPr/>
      <dgm:t>
        <a:bodyPr/>
        <a:lstStyle/>
        <a:p>
          <a:r>
            <a:rPr lang="en-US" dirty="0"/>
            <a:t>Teaching</a:t>
          </a:r>
        </a:p>
        <a:p>
          <a:r>
            <a:rPr lang="en-US" dirty="0"/>
            <a:t>= </a:t>
          </a:r>
        </a:p>
        <a:p>
          <a:r>
            <a:rPr lang="en-US" dirty="0"/>
            <a:t>Activation</a:t>
          </a:r>
        </a:p>
      </dgm:t>
    </dgm:pt>
    <dgm:pt modelId="{34F12DAA-E7DA-5C42-A27D-4BBD6C3D3B7B}" type="parTrans" cxnId="{E3F0738A-B094-0A4C-B4A5-C7E9CCEBF051}">
      <dgm:prSet/>
      <dgm:spPr/>
      <dgm:t>
        <a:bodyPr/>
        <a:lstStyle/>
        <a:p>
          <a:endParaRPr lang="en-US"/>
        </a:p>
      </dgm:t>
    </dgm:pt>
    <dgm:pt modelId="{13D517EA-4C16-D34E-88FE-7D36D28540EE}" type="sibTrans" cxnId="{E3F0738A-B094-0A4C-B4A5-C7E9CCEBF051}">
      <dgm:prSet/>
      <dgm:spPr/>
      <dgm:t>
        <a:bodyPr/>
        <a:lstStyle/>
        <a:p>
          <a:endParaRPr lang="en-US"/>
        </a:p>
      </dgm:t>
    </dgm:pt>
    <dgm:pt modelId="{9CA1B333-CC18-544C-9E1E-E763D916B068}">
      <dgm:prSet phldrT="[Text]"/>
      <dgm:spPr/>
      <dgm:t>
        <a:bodyPr/>
        <a:lstStyle/>
        <a:p>
          <a:r>
            <a:rPr lang="en-US" dirty="0"/>
            <a:t>ATs</a:t>
          </a:r>
        </a:p>
        <a:p>
          <a:r>
            <a:rPr lang="en-US" dirty="0"/>
            <a:t> = </a:t>
          </a:r>
        </a:p>
        <a:p>
          <a:r>
            <a:rPr lang="en-US" dirty="0"/>
            <a:t>Assessment</a:t>
          </a:r>
        </a:p>
      </dgm:t>
    </dgm:pt>
    <dgm:pt modelId="{90A33D04-1A7F-F041-998D-C5F41A0CB287}" type="parTrans" cxnId="{9A45A492-A330-144B-8497-EAFFD328EE16}">
      <dgm:prSet/>
      <dgm:spPr/>
      <dgm:t>
        <a:bodyPr/>
        <a:lstStyle/>
        <a:p>
          <a:endParaRPr lang="en-US"/>
        </a:p>
      </dgm:t>
    </dgm:pt>
    <dgm:pt modelId="{A93C9F2A-BCC1-6243-A1A0-EBFC9468BFB1}" type="sibTrans" cxnId="{9A45A492-A330-144B-8497-EAFFD328EE16}">
      <dgm:prSet/>
      <dgm:spPr/>
      <dgm:t>
        <a:bodyPr/>
        <a:lstStyle/>
        <a:p>
          <a:endParaRPr lang="en-US"/>
        </a:p>
      </dgm:t>
    </dgm:pt>
    <dgm:pt modelId="{EF8B7D3B-3BB2-1544-9FF2-617FC3CD1807}" type="pres">
      <dgm:prSet presAssocID="{965189E9-CAB4-1E4E-9B22-A366FB3BFBC2}" presName="Name0" presStyleCnt="0">
        <dgm:presLayoutVars>
          <dgm:dir/>
          <dgm:resizeHandles val="exact"/>
        </dgm:presLayoutVars>
      </dgm:prSet>
      <dgm:spPr/>
    </dgm:pt>
    <dgm:pt modelId="{CD8CC098-15B6-2547-A290-99E18BA28018}" type="pres">
      <dgm:prSet presAssocID="{965189E9-CAB4-1E4E-9B22-A366FB3BFBC2}" presName="fgShape" presStyleLbl="fgShp" presStyleIdx="0" presStyleCnt="1"/>
      <dgm:spPr/>
    </dgm:pt>
    <dgm:pt modelId="{7A46920A-FB91-7A41-95C3-E918AC073E8C}" type="pres">
      <dgm:prSet presAssocID="{965189E9-CAB4-1E4E-9B22-A366FB3BFBC2}" presName="linComp" presStyleCnt="0"/>
      <dgm:spPr/>
    </dgm:pt>
    <dgm:pt modelId="{F516421A-85F3-B544-9935-654D8BA73543}" type="pres">
      <dgm:prSet presAssocID="{17D0FC56-E9DD-D245-A9A1-99282A3A85A6}" presName="compNode" presStyleCnt="0"/>
      <dgm:spPr/>
    </dgm:pt>
    <dgm:pt modelId="{7F586111-61AF-F647-BB64-197328C367CA}" type="pres">
      <dgm:prSet presAssocID="{17D0FC56-E9DD-D245-A9A1-99282A3A85A6}" presName="bkgdShape" presStyleLbl="node1" presStyleIdx="0" presStyleCnt="3"/>
      <dgm:spPr/>
    </dgm:pt>
    <dgm:pt modelId="{5D2AD449-D636-7E49-93F3-A8A69AE081CE}" type="pres">
      <dgm:prSet presAssocID="{17D0FC56-E9DD-D245-A9A1-99282A3A85A6}" presName="nodeTx" presStyleLbl="node1" presStyleIdx="0" presStyleCnt="3">
        <dgm:presLayoutVars>
          <dgm:bulletEnabled val="1"/>
        </dgm:presLayoutVars>
      </dgm:prSet>
      <dgm:spPr/>
    </dgm:pt>
    <dgm:pt modelId="{98804897-CE93-634D-9A99-BC16A93755B1}" type="pres">
      <dgm:prSet presAssocID="{17D0FC56-E9DD-D245-A9A1-99282A3A85A6}" presName="invisiNode" presStyleLbl="node1" presStyleIdx="0" presStyleCnt="3"/>
      <dgm:spPr/>
    </dgm:pt>
    <dgm:pt modelId="{44BAACDC-D761-9A45-829D-CE6E0C870E79}" type="pres">
      <dgm:prSet presAssocID="{17D0FC56-E9DD-D245-A9A1-99282A3A85A6}" presName="imagNode" presStyleLbl="fgImgPlace1" presStyleIdx="0" presStyleCnt="3"/>
      <dgm:spPr>
        <a:blipFill rotWithShape="1">
          <a:blip xmlns:r="http://schemas.openxmlformats.org/officeDocument/2006/relationships" r:embed="rId1"/>
          <a:stretch>
            <a:fillRect/>
          </a:stretch>
        </a:blipFill>
      </dgm:spPr>
    </dgm:pt>
    <dgm:pt modelId="{9C2657EB-A735-6047-8A80-E41189E0D4C8}" type="pres">
      <dgm:prSet presAssocID="{1AB82B6B-FF64-DA43-8CE7-20A81E6F0256}" presName="sibTrans" presStyleLbl="sibTrans2D1" presStyleIdx="0" presStyleCnt="0"/>
      <dgm:spPr/>
    </dgm:pt>
    <dgm:pt modelId="{B9167070-7C28-8D4B-8D4F-8A4E56D2FE03}" type="pres">
      <dgm:prSet presAssocID="{CA157C4B-BFA4-C141-BB39-EF5A8B2DFEB9}" presName="compNode" presStyleCnt="0"/>
      <dgm:spPr/>
    </dgm:pt>
    <dgm:pt modelId="{E4450F47-4DCE-7A40-99F1-6C8AD1882416}" type="pres">
      <dgm:prSet presAssocID="{CA157C4B-BFA4-C141-BB39-EF5A8B2DFEB9}" presName="bkgdShape" presStyleLbl="node1" presStyleIdx="1" presStyleCnt="3"/>
      <dgm:spPr/>
    </dgm:pt>
    <dgm:pt modelId="{C74CF95E-0E32-AB41-9FAC-DC403BD61EB1}" type="pres">
      <dgm:prSet presAssocID="{CA157C4B-BFA4-C141-BB39-EF5A8B2DFEB9}" presName="nodeTx" presStyleLbl="node1" presStyleIdx="1" presStyleCnt="3">
        <dgm:presLayoutVars>
          <dgm:bulletEnabled val="1"/>
        </dgm:presLayoutVars>
      </dgm:prSet>
      <dgm:spPr/>
    </dgm:pt>
    <dgm:pt modelId="{E599BC42-D031-AB42-BBB6-88B45B79C5E4}" type="pres">
      <dgm:prSet presAssocID="{CA157C4B-BFA4-C141-BB39-EF5A8B2DFEB9}" presName="invisiNode" presStyleLbl="node1" presStyleIdx="1" presStyleCnt="3"/>
      <dgm:spPr/>
    </dgm:pt>
    <dgm:pt modelId="{925C3B06-E27E-D541-A31D-E02E691929FF}" type="pres">
      <dgm:prSet presAssocID="{CA157C4B-BFA4-C141-BB39-EF5A8B2DFEB9}" presName="imagNode" presStyleLbl="fgImgPlace1" presStyleIdx="1" presStyleCnt="3"/>
      <dgm:spPr>
        <a:blipFill rotWithShape="1">
          <a:blip xmlns:r="http://schemas.openxmlformats.org/officeDocument/2006/relationships" r:embed="rId2"/>
          <a:stretch>
            <a:fillRect/>
          </a:stretch>
        </a:blipFill>
      </dgm:spPr>
    </dgm:pt>
    <dgm:pt modelId="{BA1BFB4D-8C72-1D4B-B0E4-90AA04115710}" type="pres">
      <dgm:prSet presAssocID="{13D517EA-4C16-D34E-88FE-7D36D28540EE}" presName="sibTrans" presStyleLbl="sibTrans2D1" presStyleIdx="0" presStyleCnt="0"/>
      <dgm:spPr/>
    </dgm:pt>
    <dgm:pt modelId="{8F98B6F2-205C-094C-91CF-2085E6C74210}" type="pres">
      <dgm:prSet presAssocID="{9CA1B333-CC18-544C-9E1E-E763D916B068}" presName="compNode" presStyleCnt="0"/>
      <dgm:spPr/>
    </dgm:pt>
    <dgm:pt modelId="{4B58C65C-1736-6F48-8264-AF8069AFD671}" type="pres">
      <dgm:prSet presAssocID="{9CA1B333-CC18-544C-9E1E-E763D916B068}" presName="bkgdShape" presStyleLbl="node1" presStyleIdx="2" presStyleCnt="3"/>
      <dgm:spPr/>
    </dgm:pt>
    <dgm:pt modelId="{6852DCA2-3440-9343-92F7-2B2961602F44}" type="pres">
      <dgm:prSet presAssocID="{9CA1B333-CC18-544C-9E1E-E763D916B068}" presName="nodeTx" presStyleLbl="node1" presStyleIdx="2" presStyleCnt="3">
        <dgm:presLayoutVars>
          <dgm:bulletEnabled val="1"/>
        </dgm:presLayoutVars>
      </dgm:prSet>
      <dgm:spPr/>
    </dgm:pt>
    <dgm:pt modelId="{C87BC598-B994-D343-B24E-8FA3DAB3E1A8}" type="pres">
      <dgm:prSet presAssocID="{9CA1B333-CC18-544C-9E1E-E763D916B068}" presName="invisiNode" presStyleLbl="node1" presStyleIdx="2" presStyleCnt="3"/>
      <dgm:spPr/>
    </dgm:pt>
    <dgm:pt modelId="{1FA8E48A-266B-1947-AEF1-9EB65A6EE78C}" type="pres">
      <dgm:prSet presAssocID="{9CA1B333-CC18-544C-9E1E-E763D916B068}" presName="imagNode" presStyleLbl="fgImgPlace1" presStyleIdx="2" presStyleCnt="3"/>
      <dgm:spPr>
        <a:blipFill rotWithShape="1">
          <a:blip xmlns:r="http://schemas.openxmlformats.org/officeDocument/2006/relationships" r:embed="rId3"/>
          <a:stretch>
            <a:fillRect/>
          </a:stretch>
        </a:blipFill>
      </dgm:spPr>
    </dgm:pt>
  </dgm:ptLst>
  <dgm:cxnLst>
    <dgm:cxn modelId="{DE57D80E-36AC-4BB7-80C0-DFD29B7F45CA}" type="presOf" srcId="{1AB82B6B-FF64-DA43-8CE7-20A81E6F0256}" destId="{9C2657EB-A735-6047-8A80-E41189E0D4C8}" srcOrd="0" destOrd="0" presId="urn:microsoft.com/office/officeart/2005/8/layout/hList7"/>
    <dgm:cxn modelId="{39711F72-BF15-487F-A7DF-ACF631E4CF9B}" type="presOf" srcId="{13D517EA-4C16-D34E-88FE-7D36D28540EE}" destId="{BA1BFB4D-8C72-1D4B-B0E4-90AA04115710}" srcOrd="0" destOrd="0" presId="urn:microsoft.com/office/officeart/2005/8/layout/hList7"/>
    <dgm:cxn modelId="{2A6B565B-2864-9847-956A-8A6164640B87}" srcId="{965189E9-CAB4-1E4E-9B22-A366FB3BFBC2}" destId="{17D0FC56-E9DD-D245-A9A1-99282A3A85A6}" srcOrd="0" destOrd="0" parTransId="{8DA5671F-3AB0-9D49-B514-2A78DBA12E47}" sibTransId="{1AB82B6B-FF64-DA43-8CE7-20A81E6F0256}"/>
    <dgm:cxn modelId="{3C45BA1C-81C6-499E-85F1-E0CA7FFFC163}" type="presOf" srcId="{9CA1B333-CC18-544C-9E1E-E763D916B068}" destId="{4B58C65C-1736-6F48-8264-AF8069AFD671}" srcOrd="0" destOrd="0" presId="urn:microsoft.com/office/officeart/2005/8/layout/hList7"/>
    <dgm:cxn modelId="{6C528630-77A3-4AA2-82E3-04E2315CDE87}" type="presOf" srcId="{CA157C4B-BFA4-C141-BB39-EF5A8B2DFEB9}" destId="{E4450F47-4DCE-7A40-99F1-6C8AD1882416}" srcOrd="0" destOrd="0" presId="urn:microsoft.com/office/officeart/2005/8/layout/hList7"/>
    <dgm:cxn modelId="{2542E2CC-5D04-4EBD-912A-DCA1EA5216DB}" type="presOf" srcId="{CA157C4B-BFA4-C141-BB39-EF5A8B2DFEB9}" destId="{C74CF95E-0E32-AB41-9FAC-DC403BD61EB1}" srcOrd="1" destOrd="0" presId="urn:microsoft.com/office/officeart/2005/8/layout/hList7"/>
    <dgm:cxn modelId="{9A45A492-A330-144B-8497-EAFFD328EE16}" srcId="{965189E9-CAB4-1E4E-9B22-A366FB3BFBC2}" destId="{9CA1B333-CC18-544C-9E1E-E763D916B068}" srcOrd="2" destOrd="0" parTransId="{90A33D04-1A7F-F041-998D-C5F41A0CB287}" sibTransId="{A93C9F2A-BCC1-6243-A1A0-EBFC9468BFB1}"/>
    <dgm:cxn modelId="{08A5D399-34C6-4D18-A446-88B3BA66E7E4}" type="presOf" srcId="{17D0FC56-E9DD-D245-A9A1-99282A3A85A6}" destId="{5D2AD449-D636-7E49-93F3-A8A69AE081CE}" srcOrd="1" destOrd="0" presId="urn:microsoft.com/office/officeart/2005/8/layout/hList7"/>
    <dgm:cxn modelId="{E122BEB5-CDCA-46F8-8953-5C3ADD358894}" type="presOf" srcId="{965189E9-CAB4-1E4E-9B22-A366FB3BFBC2}" destId="{EF8B7D3B-3BB2-1544-9FF2-617FC3CD1807}" srcOrd="0" destOrd="0" presId="urn:microsoft.com/office/officeart/2005/8/layout/hList7"/>
    <dgm:cxn modelId="{0D1767A3-196D-495D-8FE1-0C77ADA5C62B}" type="presOf" srcId="{9CA1B333-CC18-544C-9E1E-E763D916B068}" destId="{6852DCA2-3440-9343-92F7-2B2961602F44}" srcOrd="1" destOrd="0" presId="urn:microsoft.com/office/officeart/2005/8/layout/hList7"/>
    <dgm:cxn modelId="{F536BF5F-8BD6-4CC9-8DC5-E7120A549B07}" type="presOf" srcId="{17D0FC56-E9DD-D245-A9A1-99282A3A85A6}" destId="{7F586111-61AF-F647-BB64-197328C367CA}" srcOrd="0" destOrd="0" presId="urn:microsoft.com/office/officeart/2005/8/layout/hList7"/>
    <dgm:cxn modelId="{E3F0738A-B094-0A4C-B4A5-C7E9CCEBF051}" srcId="{965189E9-CAB4-1E4E-9B22-A366FB3BFBC2}" destId="{CA157C4B-BFA4-C141-BB39-EF5A8B2DFEB9}" srcOrd="1" destOrd="0" parTransId="{34F12DAA-E7DA-5C42-A27D-4BBD6C3D3B7B}" sibTransId="{13D517EA-4C16-D34E-88FE-7D36D28540EE}"/>
    <dgm:cxn modelId="{C8ADDBA7-9EC0-48CD-85BC-C805C79F753F}" type="presParOf" srcId="{EF8B7D3B-3BB2-1544-9FF2-617FC3CD1807}" destId="{CD8CC098-15B6-2547-A290-99E18BA28018}" srcOrd="0" destOrd="0" presId="urn:microsoft.com/office/officeart/2005/8/layout/hList7"/>
    <dgm:cxn modelId="{A6370DA6-E40B-4505-893D-FC4A64B4EACA}" type="presParOf" srcId="{EF8B7D3B-3BB2-1544-9FF2-617FC3CD1807}" destId="{7A46920A-FB91-7A41-95C3-E918AC073E8C}" srcOrd="1" destOrd="0" presId="urn:microsoft.com/office/officeart/2005/8/layout/hList7"/>
    <dgm:cxn modelId="{515AADE6-AA28-46B3-BB2C-23E8AE160EEA}" type="presParOf" srcId="{7A46920A-FB91-7A41-95C3-E918AC073E8C}" destId="{F516421A-85F3-B544-9935-654D8BA73543}" srcOrd="0" destOrd="0" presId="urn:microsoft.com/office/officeart/2005/8/layout/hList7"/>
    <dgm:cxn modelId="{F425998C-7556-48F8-8592-6E1D2EE8724E}" type="presParOf" srcId="{F516421A-85F3-B544-9935-654D8BA73543}" destId="{7F586111-61AF-F647-BB64-197328C367CA}" srcOrd="0" destOrd="0" presId="urn:microsoft.com/office/officeart/2005/8/layout/hList7"/>
    <dgm:cxn modelId="{831A0CB4-900D-402A-BE2D-65541C1332D1}" type="presParOf" srcId="{F516421A-85F3-B544-9935-654D8BA73543}" destId="{5D2AD449-D636-7E49-93F3-A8A69AE081CE}" srcOrd="1" destOrd="0" presId="urn:microsoft.com/office/officeart/2005/8/layout/hList7"/>
    <dgm:cxn modelId="{02E5E2DB-C48A-4407-AE0D-4CC7E55C8620}" type="presParOf" srcId="{F516421A-85F3-B544-9935-654D8BA73543}" destId="{98804897-CE93-634D-9A99-BC16A93755B1}" srcOrd="2" destOrd="0" presId="urn:microsoft.com/office/officeart/2005/8/layout/hList7"/>
    <dgm:cxn modelId="{AAB2171A-D289-441F-961A-3BD309114242}" type="presParOf" srcId="{F516421A-85F3-B544-9935-654D8BA73543}" destId="{44BAACDC-D761-9A45-829D-CE6E0C870E79}" srcOrd="3" destOrd="0" presId="urn:microsoft.com/office/officeart/2005/8/layout/hList7"/>
    <dgm:cxn modelId="{E99B2D37-9B0F-4B05-8F53-8DB2B317C3D9}" type="presParOf" srcId="{7A46920A-FB91-7A41-95C3-E918AC073E8C}" destId="{9C2657EB-A735-6047-8A80-E41189E0D4C8}" srcOrd="1" destOrd="0" presId="urn:microsoft.com/office/officeart/2005/8/layout/hList7"/>
    <dgm:cxn modelId="{E97E3C80-17CD-457B-9995-5D8A2C945007}" type="presParOf" srcId="{7A46920A-FB91-7A41-95C3-E918AC073E8C}" destId="{B9167070-7C28-8D4B-8D4F-8A4E56D2FE03}" srcOrd="2" destOrd="0" presId="urn:microsoft.com/office/officeart/2005/8/layout/hList7"/>
    <dgm:cxn modelId="{9F693580-95AE-4FF3-9B13-9A421AC1F148}" type="presParOf" srcId="{B9167070-7C28-8D4B-8D4F-8A4E56D2FE03}" destId="{E4450F47-4DCE-7A40-99F1-6C8AD1882416}" srcOrd="0" destOrd="0" presId="urn:microsoft.com/office/officeart/2005/8/layout/hList7"/>
    <dgm:cxn modelId="{343C38C0-C3A5-450E-92BA-EB9370C427D8}" type="presParOf" srcId="{B9167070-7C28-8D4B-8D4F-8A4E56D2FE03}" destId="{C74CF95E-0E32-AB41-9FAC-DC403BD61EB1}" srcOrd="1" destOrd="0" presId="urn:microsoft.com/office/officeart/2005/8/layout/hList7"/>
    <dgm:cxn modelId="{A69E9C61-C240-4F93-845A-6E0F5AB0BBDC}" type="presParOf" srcId="{B9167070-7C28-8D4B-8D4F-8A4E56D2FE03}" destId="{E599BC42-D031-AB42-BBB6-88B45B79C5E4}" srcOrd="2" destOrd="0" presId="urn:microsoft.com/office/officeart/2005/8/layout/hList7"/>
    <dgm:cxn modelId="{EDD98E3D-F4B0-4676-8A46-1794561D4D9D}" type="presParOf" srcId="{B9167070-7C28-8D4B-8D4F-8A4E56D2FE03}" destId="{925C3B06-E27E-D541-A31D-E02E691929FF}" srcOrd="3" destOrd="0" presId="urn:microsoft.com/office/officeart/2005/8/layout/hList7"/>
    <dgm:cxn modelId="{722C30F0-3C78-4306-ACA9-F050D0D27284}" type="presParOf" srcId="{7A46920A-FB91-7A41-95C3-E918AC073E8C}" destId="{BA1BFB4D-8C72-1D4B-B0E4-90AA04115710}" srcOrd="3" destOrd="0" presId="urn:microsoft.com/office/officeart/2005/8/layout/hList7"/>
    <dgm:cxn modelId="{B81F98C6-4952-43FA-9518-2F43D99D7D3D}" type="presParOf" srcId="{7A46920A-FB91-7A41-95C3-E918AC073E8C}" destId="{8F98B6F2-205C-094C-91CF-2085E6C74210}" srcOrd="4" destOrd="0" presId="urn:microsoft.com/office/officeart/2005/8/layout/hList7"/>
    <dgm:cxn modelId="{EC33571F-0C33-4D71-885C-8A12B72BA4AF}" type="presParOf" srcId="{8F98B6F2-205C-094C-91CF-2085E6C74210}" destId="{4B58C65C-1736-6F48-8264-AF8069AFD671}" srcOrd="0" destOrd="0" presId="urn:microsoft.com/office/officeart/2005/8/layout/hList7"/>
    <dgm:cxn modelId="{7D74DA6F-1871-40C8-8A66-E72839521DB6}" type="presParOf" srcId="{8F98B6F2-205C-094C-91CF-2085E6C74210}" destId="{6852DCA2-3440-9343-92F7-2B2961602F44}" srcOrd="1" destOrd="0" presId="urn:microsoft.com/office/officeart/2005/8/layout/hList7"/>
    <dgm:cxn modelId="{5FE15886-8B20-47B0-B4C9-A0F0AC6CD99B}" type="presParOf" srcId="{8F98B6F2-205C-094C-91CF-2085E6C74210}" destId="{C87BC598-B994-D343-B24E-8FA3DAB3E1A8}" srcOrd="2" destOrd="0" presId="urn:microsoft.com/office/officeart/2005/8/layout/hList7"/>
    <dgm:cxn modelId="{D0B16C3C-C888-4CF6-B231-12FEA58211DF}" type="presParOf" srcId="{8F98B6F2-205C-094C-91CF-2085E6C74210}" destId="{1FA8E48A-266B-1947-AEF1-9EB65A6EE78C}"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C2BBB78-F419-4C37-873B-223FEC2AF25E}" type="doc">
      <dgm:prSet loTypeId="urn:microsoft.com/office/officeart/2005/8/layout/hProcess3" loCatId="process" qsTypeId="urn:microsoft.com/office/officeart/2005/8/quickstyle/3d9" qsCatId="3D" csTypeId="urn:microsoft.com/office/officeart/2005/8/colors/accent4_5" csCatId="accent4" phldr="1"/>
      <dgm:spPr/>
    </dgm:pt>
    <dgm:pt modelId="{D02469D9-2885-48C4-989F-4F527E5FC40C}">
      <dgm:prSet phldrT="[Text]"/>
      <dgm:spPr/>
      <dgm:t>
        <a:bodyPr/>
        <a:lstStyle/>
        <a:p>
          <a:r>
            <a:rPr lang="en-GB" b="1" dirty="0">
              <a:solidFill>
                <a:schemeClr val="bg1"/>
              </a:solidFill>
            </a:rPr>
            <a:t>Learning</a:t>
          </a:r>
          <a:r>
            <a:rPr lang="en-GB" dirty="0"/>
            <a:t> </a:t>
          </a:r>
        </a:p>
      </dgm:t>
    </dgm:pt>
    <dgm:pt modelId="{C24C8EEF-4F84-42DB-8639-D733FF2CDF33}" type="parTrans" cxnId="{70EBBC95-B9CF-4E66-ABF0-A4762CAF1D9B}">
      <dgm:prSet/>
      <dgm:spPr/>
      <dgm:t>
        <a:bodyPr/>
        <a:lstStyle/>
        <a:p>
          <a:endParaRPr lang="en-GB"/>
        </a:p>
      </dgm:t>
    </dgm:pt>
    <dgm:pt modelId="{DF0AC6F4-C004-4EB1-A49B-E2B6D814F0F0}" type="sibTrans" cxnId="{70EBBC95-B9CF-4E66-ABF0-A4762CAF1D9B}">
      <dgm:prSet/>
      <dgm:spPr/>
      <dgm:t>
        <a:bodyPr/>
        <a:lstStyle/>
        <a:p>
          <a:endParaRPr lang="en-GB"/>
        </a:p>
      </dgm:t>
    </dgm:pt>
    <dgm:pt modelId="{12E8769D-E27F-4CE0-BDA9-7990DEBD3C01}" type="pres">
      <dgm:prSet presAssocID="{FC2BBB78-F419-4C37-873B-223FEC2AF25E}" presName="Name0" presStyleCnt="0">
        <dgm:presLayoutVars>
          <dgm:dir/>
          <dgm:animLvl val="lvl"/>
          <dgm:resizeHandles val="exact"/>
        </dgm:presLayoutVars>
      </dgm:prSet>
      <dgm:spPr/>
    </dgm:pt>
    <dgm:pt modelId="{5C342705-B93A-4203-998C-871FEE38A0B8}" type="pres">
      <dgm:prSet presAssocID="{FC2BBB78-F419-4C37-873B-223FEC2AF25E}" presName="dummy" presStyleCnt="0"/>
      <dgm:spPr/>
    </dgm:pt>
    <dgm:pt modelId="{28F5773F-9CEB-4FFE-8C53-5C463DE1C90F}" type="pres">
      <dgm:prSet presAssocID="{FC2BBB78-F419-4C37-873B-223FEC2AF25E}" presName="linH" presStyleCnt="0"/>
      <dgm:spPr/>
    </dgm:pt>
    <dgm:pt modelId="{65583987-936F-4057-8AAE-C4C0FFE9B291}" type="pres">
      <dgm:prSet presAssocID="{FC2BBB78-F419-4C37-873B-223FEC2AF25E}" presName="padding1" presStyleCnt="0"/>
      <dgm:spPr/>
    </dgm:pt>
    <dgm:pt modelId="{D9D9ED90-1A98-4337-82A2-EFB1142AD0EB}" type="pres">
      <dgm:prSet presAssocID="{D02469D9-2885-48C4-989F-4F527E5FC40C}" presName="linV" presStyleCnt="0"/>
      <dgm:spPr/>
    </dgm:pt>
    <dgm:pt modelId="{18FB5EDD-4F3B-44D4-A291-BA02320E3717}" type="pres">
      <dgm:prSet presAssocID="{D02469D9-2885-48C4-989F-4F527E5FC40C}" presName="spVertical1" presStyleCnt="0"/>
      <dgm:spPr/>
    </dgm:pt>
    <dgm:pt modelId="{071433D8-0728-45B2-AB99-53E5057B4F03}" type="pres">
      <dgm:prSet presAssocID="{D02469D9-2885-48C4-989F-4F527E5FC40C}" presName="parTx" presStyleLbl="revTx" presStyleIdx="0" presStyleCnt="1">
        <dgm:presLayoutVars>
          <dgm:chMax val="0"/>
          <dgm:chPref val="0"/>
          <dgm:bulletEnabled val="1"/>
        </dgm:presLayoutVars>
      </dgm:prSet>
      <dgm:spPr/>
    </dgm:pt>
    <dgm:pt modelId="{11E16DBE-156E-495B-889C-C1C03D8FC93F}" type="pres">
      <dgm:prSet presAssocID="{D02469D9-2885-48C4-989F-4F527E5FC40C}" presName="spVertical2" presStyleCnt="0"/>
      <dgm:spPr/>
    </dgm:pt>
    <dgm:pt modelId="{DC6DA355-80EF-46FD-8214-75F9C71AC41F}" type="pres">
      <dgm:prSet presAssocID="{D02469D9-2885-48C4-989F-4F527E5FC40C}" presName="spVertical3" presStyleCnt="0"/>
      <dgm:spPr/>
    </dgm:pt>
    <dgm:pt modelId="{35F8F9BC-A9F7-48BC-8A5A-C2083D02A35B}" type="pres">
      <dgm:prSet presAssocID="{FC2BBB78-F419-4C37-873B-223FEC2AF25E}" presName="padding2" presStyleCnt="0"/>
      <dgm:spPr/>
    </dgm:pt>
    <dgm:pt modelId="{7CE06230-64EF-4334-9FEE-4EE502574D82}" type="pres">
      <dgm:prSet presAssocID="{FC2BBB78-F419-4C37-873B-223FEC2AF25E}" presName="negArrow" presStyleCnt="0"/>
      <dgm:spPr/>
    </dgm:pt>
    <dgm:pt modelId="{75BCC198-00A5-4C17-A3A3-75FC304DEE5A}" type="pres">
      <dgm:prSet presAssocID="{FC2BBB78-F419-4C37-873B-223FEC2AF25E}" presName="backgroundArrow" presStyleLbl="node1" presStyleIdx="0" presStyleCnt="1" custLinFactNeighborX="-273"/>
      <dgm:spPr/>
    </dgm:pt>
  </dgm:ptLst>
  <dgm:cxnLst>
    <dgm:cxn modelId="{9D3C3FD5-074D-4A5B-BE67-74F012A45F3C}" type="presOf" srcId="{FC2BBB78-F419-4C37-873B-223FEC2AF25E}" destId="{12E8769D-E27F-4CE0-BDA9-7990DEBD3C01}" srcOrd="0" destOrd="0" presId="urn:microsoft.com/office/officeart/2005/8/layout/hProcess3"/>
    <dgm:cxn modelId="{70EBBC95-B9CF-4E66-ABF0-A4762CAF1D9B}" srcId="{FC2BBB78-F419-4C37-873B-223FEC2AF25E}" destId="{D02469D9-2885-48C4-989F-4F527E5FC40C}" srcOrd="0" destOrd="0" parTransId="{C24C8EEF-4F84-42DB-8639-D733FF2CDF33}" sibTransId="{DF0AC6F4-C004-4EB1-A49B-E2B6D814F0F0}"/>
    <dgm:cxn modelId="{C416D5D3-AC59-429E-82F8-37C05FB66878}" type="presOf" srcId="{D02469D9-2885-48C4-989F-4F527E5FC40C}" destId="{071433D8-0728-45B2-AB99-53E5057B4F03}" srcOrd="0" destOrd="0" presId="urn:microsoft.com/office/officeart/2005/8/layout/hProcess3"/>
    <dgm:cxn modelId="{7F46D55C-B832-4A90-B1D4-82A5AD9FB9B6}" type="presParOf" srcId="{12E8769D-E27F-4CE0-BDA9-7990DEBD3C01}" destId="{5C342705-B93A-4203-998C-871FEE38A0B8}" srcOrd="0" destOrd="0" presId="urn:microsoft.com/office/officeart/2005/8/layout/hProcess3"/>
    <dgm:cxn modelId="{4A1449C1-7F82-4B93-A758-98E5B2A2C9FE}" type="presParOf" srcId="{12E8769D-E27F-4CE0-BDA9-7990DEBD3C01}" destId="{28F5773F-9CEB-4FFE-8C53-5C463DE1C90F}" srcOrd="1" destOrd="0" presId="urn:microsoft.com/office/officeart/2005/8/layout/hProcess3"/>
    <dgm:cxn modelId="{5291FA83-9BE1-4C6B-901A-1C0C0D319F6A}" type="presParOf" srcId="{28F5773F-9CEB-4FFE-8C53-5C463DE1C90F}" destId="{65583987-936F-4057-8AAE-C4C0FFE9B291}" srcOrd="0" destOrd="0" presId="urn:microsoft.com/office/officeart/2005/8/layout/hProcess3"/>
    <dgm:cxn modelId="{D8443610-1832-4073-8449-8C05230B1062}" type="presParOf" srcId="{28F5773F-9CEB-4FFE-8C53-5C463DE1C90F}" destId="{D9D9ED90-1A98-4337-82A2-EFB1142AD0EB}" srcOrd="1" destOrd="0" presId="urn:microsoft.com/office/officeart/2005/8/layout/hProcess3"/>
    <dgm:cxn modelId="{4FFF3A5C-EFB9-4E40-A2B8-7A5727222D5D}" type="presParOf" srcId="{D9D9ED90-1A98-4337-82A2-EFB1142AD0EB}" destId="{18FB5EDD-4F3B-44D4-A291-BA02320E3717}" srcOrd="0" destOrd="0" presId="urn:microsoft.com/office/officeart/2005/8/layout/hProcess3"/>
    <dgm:cxn modelId="{D6E8F59B-2517-4800-9F40-ECBBD6A1E770}" type="presParOf" srcId="{D9D9ED90-1A98-4337-82A2-EFB1142AD0EB}" destId="{071433D8-0728-45B2-AB99-53E5057B4F03}" srcOrd="1" destOrd="0" presId="urn:microsoft.com/office/officeart/2005/8/layout/hProcess3"/>
    <dgm:cxn modelId="{A510484B-3500-44E3-9E78-D6100E7588AA}" type="presParOf" srcId="{D9D9ED90-1A98-4337-82A2-EFB1142AD0EB}" destId="{11E16DBE-156E-495B-889C-C1C03D8FC93F}" srcOrd="2" destOrd="0" presId="urn:microsoft.com/office/officeart/2005/8/layout/hProcess3"/>
    <dgm:cxn modelId="{FDC2CDA2-CFC2-450C-A4D7-16D76DA800DB}" type="presParOf" srcId="{D9D9ED90-1A98-4337-82A2-EFB1142AD0EB}" destId="{DC6DA355-80EF-46FD-8214-75F9C71AC41F}" srcOrd="3" destOrd="0" presId="urn:microsoft.com/office/officeart/2005/8/layout/hProcess3"/>
    <dgm:cxn modelId="{ED544442-EE59-48FB-ABC7-21FC69EA8733}" type="presParOf" srcId="{28F5773F-9CEB-4FFE-8C53-5C463DE1C90F}" destId="{35F8F9BC-A9F7-48BC-8A5A-C2083D02A35B}" srcOrd="2" destOrd="0" presId="urn:microsoft.com/office/officeart/2005/8/layout/hProcess3"/>
    <dgm:cxn modelId="{3D1737A8-D8C7-497D-BED5-D12D34B57CD3}" type="presParOf" srcId="{28F5773F-9CEB-4FFE-8C53-5C463DE1C90F}" destId="{7CE06230-64EF-4334-9FEE-4EE502574D82}" srcOrd="3" destOrd="0" presId="urn:microsoft.com/office/officeart/2005/8/layout/hProcess3"/>
    <dgm:cxn modelId="{2293309A-27F9-48CE-B587-BFB6065D6875}" type="presParOf" srcId="{28F5773F-9CEB-4FFE-8C53-5C463DE1C90F}" destId="{75BCC198-00A5-4C17-A3A3-75FC304DEE5A}" srcOrd="4"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C2BBB78-F419-4C37-873B-223FEC2AF25E}" type="doc">
      <dgm:prSet loTypeId="urn:microsoft.com/office/officeart/2005/8/layout/hProcess3" loCatId="process" qsTypeId="urn:microsoft.com/office/officeart/2005/8/quickstyle/3d9" qsCatId="3D" csTypeId="urn:microsoft.com/office/officeart/2005/8/colors/accent4_5" csCatId="accent4" phldr="1"/>
      <dgm:spPr/>
    </dgm:pt>
    <dgm:pt modelId="{D02469D9-2885-48C4-989F-4F527E5FC40C}">
      <dgm:prSet phldrT="[Text]"/>
      <dgm:spPr/>
      <dgm:t>
        <a:bodyPr/>
        <a:lstStyle/>
        <a:p>
          <a:r>
            <a:rPr lang="en-GB" b="1" dirty="0">
              <a:solidFill>
                <a:schemeClr val="bg1"/>
              </a:solidFill>
            </a:rPr>
            <a:t>Assessment</a:t>
          </a:r>
          <a:endParaRPr lang="en-GB" dirty="0"/>
        </a:p>
      </dgm:t>
    </dgm:pt>
    <dgm:pt modelId="{C24C8EEF-4F84-42DB-8639-D733FF2CDF33}" type="parTrans" cxnId="{70EBBC95-B9CF-4E66-ABF0-A4762CAF1D9B}">
      <dgm:prSet/>
      <dgm:spPr/>
      <dgm:t>
        <a:bodyPr/>
        <a:lstStyle/>
        <a:p>
          <a:endParaRPr lang="en-GB"/>
        </a:p>
      </dgm:t>
    </dgm:pt>
    <dgm:pt modelId="{DF0AC6F4-C004-4EB1-A49B-E2B6D814F0F0}" type="sibTrans" cxnId="{70EBBC95-B9CF-4E66-ABF0-A4762CAF1D9B}">
      <dgm:prSet/>
      <dgm:spPr/>
      <dgm:t>
        <a:bodyPr/>
        <a:lstStyle/>
        <a:p>
          <a:endParaRPr lang="en-GB"/>
        </a:p>
      </dgm:t>
    </dgm:pt>
    <dgm:pt modelId="{12E8769D-E27F-4CE0-BDA9-7990DEBD3C01}" type="pres">
      <dgm:prSet presAssocID="{FC2BBB78-F419-4C37-873B-223FEC2AF25E}" presName="Name0" presStyleCnt="0">
        <dgm:presLayoutVars>
          <dgm:dir/>
          <dgm:animLvl val="lvl"/>
          <dgm:resizeHandles val="exact"/>
        </dgm:presLayoutVars>
      </dgm:prSet>
      <dgm:spPr/>
    </dgm:pt>
    <dgm:pt modelId="{5C342705-B93A-4203-998C-871FEE38A0B8}" type="pres">
      <dgm:prSet presAssocID="{FC2BBB78-F419-4C37-873B-223FEC2AF25E}" presName="dummy" presStyleCnt="0"/>
      <dgm:spPr/>
    </dgm:pt>
    <dgm:pt modelId="{28F5773F-9CEB-4FFE-8C53-5C463DE1C90F}" type="pres">
      <dgm:prSet presAssocID="{FC2BBB78-F419-4C37-873B-223FEC2AF25E}" presName="linH" presStyleCnt="0"/>
      <dgm:spPr/>
    </dgm:pt>
    <dgm:pt modelId="{65583987-936F-4057-8AAE-C4C0FFE9B291}" type="pres">
      <dgm:prSet presAssocID="{FC2BBB78-F419-4C37-873B-223FEC2AF25E}" presName="padding1" presStyleCnt="0"/>
      <dgm:spPr/>
    </dgm:pt>
    <dgm:pt modelId="{D9D9ED90-1A98-4337-82A2-EFB1142AD0EB}" type="pres">
      <dgm:prSet presAssocID="{D02469D9-2885-48C4-989F-4F527E5FC40C}" presName="linV" presStyleCnt="0"/>
      <dgm:spPr/>
    </dgm:pt>
    <dgm:pt modelId="{18FB5EDD-4F3B-44D4-A291-BA02320E3717}" type="pres">
      <dgm:prSet presAssocID="{D02469D9-2885-48C4-989F-4F527E5FC40C}" presName="spVertical1" presStyleCnt="0"/>
      <dgm:spPr/>
    </dgm:pt>
    <dgm:pt modelId="{071433D8-0728-45B2-AB99-53E5057B4F03}" type="pres">
      <dgm:prSet presAssocID="{D02469D9-2885-48C4-989F-4F527E5FC40C}" presName="parTx" presStyleLbl="revTx" presStyleIdx="0" presStyleCnt="1">
        <dgm:presLayoutVars>
          <dgm:chMax val="0"/>
          <dgm:chPref val="0"/>
          <dgm:bulletEnabled val="1"/>
        </dgm:presLayoutVars>
      </dgm:prSet>
      <dgm:spPr/>
    </dgm:pt>
    <dgm:pt modelId="{11E16DBE-156E-495B-889C-C1C03D8FC93F}" type="pres">
      <dgm:prSet presAssocID="{D02469D9-2885-48C4-989F-4F527E5FC40C}" presName="spVertical2" presStyleCnt="0"/>
      <dgm:spPr/>
    </dgm:pt>
    <dgm:pt modelId="{DC6DA355-80EF-46FD-8214-75F9C71AC41F}" type="pres">
      <dgm:prSet presAssocID="{D02469D9-2885-48C4-989F-4F527E5FC40C}" presName="spVertical3" presStyleCnt="0"/>
      <dgm:spPr/>
    </dgm:pt>
    <dgm:pt modelId="{35F8F9BC-A9F7-48BC-8A5A-C2083D02A35B}" type="pres">
      <dgm:prSet presAssocID="{FC2BBB78-F419-4C37-873B-223FEC2AF25E}" presName="padding2" presStyleCnt="0"/>
      <dgm:spPr/>
    </dgm:pt>
    <dgm:pt modelId="{7CE06230-64EF-4334-9FEE-4EE502574D82}" type="pres">
      <dgm:prSet presAssocID="{FC2BBB78-F419-4C37-873B-223FEC2AF25E}" presName="negArrow" presStyleCnt="0"/>
      <dgm:spPr/>
    </dgm:pt>
    <dgm:pt modelId="{75BCC198-00A5-4C17-A3A3-75FC304DEE5A}" type="pres">
      <dgm:prSet presAssocID="{FC2BBB78-F419-4C37-873B-223FEC2AF25E}" presName="backgroundArrow" presStyleLbl="node1" presStyleIdx="0" presStyleCnt="1" custLinFactNeighborY="-3866"/>
      <dgm:spPr>
        <a:solidFill>
          <a:schemeClr val="accent4">
            <a:hueOff val="0"/>
            <a:satOff val="0"/>
            <a:lumOff val="0"/>
            <a:alpha val="29000"/>
          </a:schemeClr>
        </a:solidFill>
      </dgm:spPr>
    </dgm:pt>
  </dgm:ptLst>
  <dgm:cxnLst>
    <dgm:cxn modelId="{70EBBC95-B9CF-4E66-ABF0-A4762CAF1D9B}" srcId="{FC2BBB78-F419-4C37-873B-223FEC2AF25E}" destId="{D02469D9-2885-48C4-989F-4F527E5FC40C}" srcOrd="0" destOrd="0" parTransId="{C24C8EEF-4F84-42DB-8639-D733FF2CDF33}" sibTransId="{DF0AC6F4-C004-4EB1-A49B-E2B6D814F0F0}"/>
    <dgm:cxn modelId="{8E2B1188-79ED-4BBF-8BFF-A6DDD6E00774}" type="presOf" srcId="{FC2BBB78-F419-4C37-873B-223FEC2AF25E}" destId="{12E8769D-E27F-4CE0-BDA9-7990DEBD3C01}" srcOrd="0" destOrd="0" presId="urn:microsoft.com/office/officeart/2005/8/layout/hProcess3"/>
    <dgm:cxn modelId="{BF825ADE-A28C-4E62-A621-94074DF09450}" type="presOf" srcId="{D02469D9-2885-48C4-989F-4F527E5FC40C}" destId="{071433D8-0728-45B2-AB99-53E5057B4F03}" srcOrd="0" destOrd="0" presId="urn:microsoft.com/office/officeart/2005/8/layout/hProcess3"/>
    <dgm:cxn modelId="{6806B716-D1EB-4E1C-82C2-ABC9FB43FE16}" type="presParOf" srcId="{12E8769D-E27F-4CE0-BDA9-7990DEBD3C01}" destId="{5C342705-B93A-4203-998C-871FEE38A0B8}" srcOrd="0" destOrd="0" presId="urn:microsoft.com/office/officeart/2005/8/layout/hProcess3"/>
    <dgm:cxn modelId="{DD520542-F83C-4F96-8C21-69597A0FFE91}" type="presParOf" srcId="{12E8769D-E27F-4CE0-BDA9-7990DEBD3C01}" destId="{28F5773F-9CEB-4FFE-8C53-5C463DE1C90F}" srcOrd="1" destOrd="0" presId="urn:microsoft.com/office/officeart/2005/8/layout/hProcess3"/>
    <dgm:cxn modelId="{8CF6DA87-AAE2-4AF5-B7BC-5FD703BFB691}" type="presParOf" srcId="{28F5773F-9CEB-4FFE-8C53-5C463DE1C90F}" destId="{65583987-936F-4057-8AAE-C4C0FFE9B291}" srcOrd="0" destOrd="0" presId="urn:microsoft.com/office/officeart/2005/8/layout/hProcess3"/>
    <dgm:cxn modelId="{D86AA663-EE1A-4D0F-89C1-6701801B9A56}" type="presParOf" srcId="{28F5773F-9CEB-4FFE-8C53-5C463DE1C90F}" destId="{D9D9ED90-1A98-4337-82A2-EFB1142AD0EB}" srcOrd="1" destOrd="0" presId="urn:microsoft.com/office/officeart/2005/8/layout/hProcess3"/>
    <dgm:cxn modelId="{4C2B2854-DE60-424A-9DED-35E3D42D8D09}" type="presParOf" srcId="{D9D9ED90-1A98-4337-82A2-EFB1142AD0EB}" destId="{18FB5EDD-4F3B-44D4-A291-BA02320E3717}" srcOrd="0" destOrd="0" presId="urn:microsoft.com/office/officeart/2005/8/layout/hProcess3"/>
    <dgm:cxn modelId="{2C9A1EB4-6A0B-4F08-A256-F212906C113C}" type="presParOf" srcId="{D9D9ED90-1A98-4337-82A2-EFB1142AD0EB}" destId="{071433D8-0728-45B2-AB99-53E5057B4F03}" srcOrd="1" destOrd="0" presId="urn:microsoft.com/office/officeart/2005/8/layout/hProcess3"/>
    <dgm:cxn modelId="{C20F0322-68E6-4FB2-806B-9FD6467F4393}" type="presParOf" srcId="{D9D9ED90-1A98-4337-82A2-EFB1142AD0EB}" destId="{11E16DBE-156E-495B-889C-C1C03D8FC93F}" srcOrd="2" destOrd="0" presId="urn:microsoft.com/office/officeart/2005/8/layout/hProcess3"/>
    <dgm:cxn modelId="{7ADF0B47-A5FA-4E8B-ACAB-3A7973A95FAA}" type="presParOf" srcId="{D9D9ED90-1A98-4337-82A2-EFB1142AD0EB}" destId="{DC6DA355-80EF-46FD-8214-75F9C71AC41F}" srcOrd="3" destOrd="0" presId="urn:microsoft.com/office/officeart/2005/8/layout/hProcess3"/>
    <dgm:cxn modelId="{021EEE2F-BCFF-4228-AFA5-F97DD0B2AFA0}" type="presParOf" srcId="{28F5773F-9CEB-4FFE-8C53-5C463DE1C90F}" destId="{35F8F9BC-A9F7-48BC-8A5A-C2083D02A35B}" srcOrd="2" destOrd="0" presId="urn:microsoft.com/office/officeart/2005/8/layout/hProcess3"/>
    <dgm:cxn modelId="{0DD4FA5E-5C62-48D1-A069-F6008123AB2B}" type="presParOf" srcId="{28F5773F-9CEB-4FFE-8C53-5C463DE1C90F}" destId="{7CE06230-64EF-4334-9FEE-4EE502574D82}" srcOrd="3" destOrd="0" presId="urn:microsoft.com/office/officeart/2005/8/layout/hProcess3"/>
    <dgm:cxn modelId="{86DA6AAE-98CA-46A5-B6A6-5B2BC2F2F3A7}" type="presParOf" srcId="{28F5773F-9CEB-4FFE-8C53-5C463DE1C90F}" destId="{75BCC198-00A5-4C17-A3A3-75FC304DEE5A}" srcOrd="4" destOrd="0" presId="urn:microsoft.com/office/officeart/2005/8/layout/h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13054A-8683-4146-B676-48292367986A}" type="doc">
      <dgm:prSet loTypeId="urn:microsoft.com/office/officeart/2005/8/layout/vList5" loCatId="list" qsTypeId="urn:microsoft.com/office/officeart/2005/8/quickstyle/3d1" qsCatId="3D" csTypeId="urn:microsoft.com/office/officeart/2005/8/colors/accent4_3" csCatId="accent4" phldr="1"/>
      <dgm:spPr/>
      <dgm:t>
        <a:bodyPr/>
        <a:lstStyle/>
        <a:p>
          <a:endParaRPr lang="en-US"/>
        </a:p>
      </dgm:t>
    </dgm:pt>
    <dgm:pt modelId="{7B8A6672-008C-48D1-8AF1-ED4AE545132E}">
      <dgm:prSet/>
      <dgm:spPr/>
      <dgm:t>
        <a:bodyPr/>
        <a:lstStyle/>
        <a:p>
          <a:r>
            <a:rPr lang="en-GB" dirty="0"/>
            <a:t>-improve the quality of teaching?</a:t>
          </a:r>
        </a:p>
      </dgm:t>
    </dgm:pt>
    <dgm:pt modelId="{40F5F94D-202A-4C05-8773-9C1E85208B78}" type="parTrans" cxnId="{52C2BF9E-C4EB-4C27-80AE-E9679259E7CD}">
      <dgm:prSet/>
      <dgm:spPr/>
      <dgm:t>
        <a:bodyPr/>
        <a:lstStyle/>
        <a:p>
          <a:endParaRPr lang="en-US"/>
        </a:p>
      </dgm:t>
    </dgm:pt>
    <dgm:pt modelId="{F40AF6DC-E8DF-4558-9C8A-FFA0658B92EF}" type="sibTrans" cxnId="{52C2BF9E-C4EB-4C27-80AE-E9679259E7CD}">
      <dgm:prSet/>
      <dgm:spPr/>
      <dgm:t>
        <a:bodyPr/>
        <a:lstStyle/>
        <a:p>
          <a:endParaRPr lang="en-US"/>
        </a:p>
      </dgm:t>
    </dgm:pt>
    <dgm:pt modelId="{08901C62-D98D-4BF0-9371-DD061BD790A8}">
      <dgm:prSet/>
      <dgm:spPr/>
      <dgm:t>
        <a:bodyPr/>
        <a:lstStyle/>
        <a:p>
          <a:r>
            <a:rPr lang="en-GB" dirty="0"/>
            <a:t>-aid language learning?</a:t>
          </a:r>
        </a:p>
      </dgm:t>
    </dgm:pt>
    <dgm:pt modelId="{924A41F8-71BB-4336-8544-5663E6C7CF40}" type="parTrans" cxnId="{11267699-504A-4741-9E95-4AFECF873830}">
      <dgm:prSet/>
      <dgm:spPr/>
      <dgm:t>
        <a:bodyPr/>
        <a:lstStyle/>
        <a:p>
          <a:endParaRPr lang="en-US"/>
        </a:p>
      </dgm:t>
    </dgm:pt>
    <dgm:pt modelId="{E82AB040-01ED-46C0-8262-3045092EB254}" type="sibTrans" cxnId="{11267699-504A-4741-9E95-4AFECF873830}">
      <dgm:prSet/>
      <dgm:spPr/>
      <dgm:t>
        <a:bodyPr/>
        <a:lstStyle/>
        <a:p>
          <a:endParaRPr lang="en-US"/>
        </a:p>
      </dgm:t>
    </dgm:pt>
    <dgm:pt modelId="{88FE9DFD-9045-4F3A-9FB5-65D16D0CE008}">
      <dgm:prSet/>
      <dgm:spPr/>
      <dgm:t>
        <a:bodyPr/>
        <a:lstStyle/>
        <a:p>
          <a:r>
            <a:rPr lang="en-GB" dirty="0"/>
            <a:t>-aid wider skill (transferable) development?</a:t>
          </a:r>
        </a:p>
      </dgm:t>
    </dgm:pt>
    <dgm:pt modelId="{C6E5274A-F0FF-47CD-935F-97AA1309F15F}" type="parTrans" cxnId="{5113880D-7EA6-45C7-9958-775ADE3E55A2}">
      <dgm:prSet/>
      <dgm:spPr/>
      <dgm:t>
        <a:bodyPr/>
        <a:lstStyle/>
        <a:p>
          <a:endParaRPr lang="en-US"/>
        </a:p>
      </dgm:t>
    </dgm:pt>
    <dgm:pt modelId="{1EDB29F3-F893-4F88-9598-6C2A2663EDB1}" type="sibTrans" cxnId="{5113880D-7EA6-45C7-9958-775ADE3E55A2}">
      <dgm:prSet/>
      <dgm:spPr/>
      <dgm:t>
        <a:bodyPr/>
        <a:lstStyle/>
        <a:p>
          <a:endParaRPr lang="en-US"/>
        </a:p>
      </dgm:t>
    </dgm:pt>
    <dgm:pt modelId="{2E644392-E497-4D74-97C3-59E4D0BC67D0}">
      <dgm:prSet/>
      <dgm:spPr/>
      <dgm:t>
        <a:bodyPr/>
        <a:lstStyle/>
        <a:p>
          <a:r>
            <a:rPr lang="en-GB" dirty="0"/>
            <a:t>-motivate students?</a:t>
          </a:r>
        </a:p>
      </dgm:t>
    </dgm:pt>
    <dgm:pt modelId="{48D03A8B-708D-458B-ABD1-7A4D24789C57}" type="parTrans" cxnId="{A5DBA6F6-BE7F-4CF3-994E-5DD6AD3FEFFC}">
      <dgm:prSet/>
      <dgm:spPr/>
      <dgm:t>
        <a:bodyPr/>
        <a:lstStyle/>
        <a:p>
          <a:endParaRPr lang="en-US"/>
        </a:p>
      </dgm:t>
    </dgm:pt>
    <dgm:pt modelId="{50B723F0-B1D4-4D03-8EC7-3943AC5A0BE3}" type="sibTrans" cxnId="{A5DBA6F6-BE7F-4CF3-994E-5DD6AD3FEFFC}">
      <dgm:prSet/>
      <dgm:spPr/>
      <dgm:t>
        <a:bodyPr/>
        <a:lstStyle/>
        <a:p>
          <a:endParaRPr lang="en-US"/>
        </a:p>
      </dgm:t>
    </dgm:pt>
    <dgm:pt modelId="{2668931A-C6BE-4ECC-B337-461303F1E408}">
      <dgm:prSet/>
      <dgm:spPr/>
      <dgm:t>
        <a:bodyPr/>
        <a:lstStyle/>
        <a:p>
          <a:r>
            <a:rPr lang="en-GB" dirty="0"/>
            <a:t>-provide high-stakes outcomes for students?</a:t>
          </a:r>
        </a:p>
      </dgm:t>
    </dgm:pt>
    <dgm:pt modelId="{F12F2B5B-A66D-476E-8468-90553244FAF8}" type="parTrans" cxnId="{B18FF8CE-7635-4636-8D16-C67ABA4739FE}">
      <dgm:prSet/>
      <dgm:spPr/>
      <dgm:t>
        <a:bodyPr/>
        <a:lstStyle/>
        <a:p>
          <a:endParaRPr lang="en-US"/>
        </a:p>
      </dgm:t>
    </dgm:pt>
    <dgm:pt modelId="{805BB746-9463-4164-BBC3-AAC49BCC7A15}" type="sibTrans" cxnId="{B18FF8CE-7635-4636-8D16-C67ABA4739FE}">
      <dgm:prSet/>
      <dgm:spPr/>
      <dgm:t>
        <a:bodyPr/>
        <a:lstStyle/>
        <a:p>
          <a:endParaRPr lang="en-US"/>
        </a:p>
      </dgm:t>
    </dgm:pt>
    <dgm:pt modelId="{0D416E52-47BB-43E5-B308-97C3E59EAAE1}">
      <dgm:prSet/>
      <dgm:spPr/>
      <dgm:t>
        <a:bodyPr/>
        <a:lstStyle/>
        <a:p>
          <a:r>
            <a:rPr lang="en-GB" dirty="0"/>
            <a:t>-provide a range of feedback measures?</a:t>
          </a:r>
        </a:p>
      </dgm:t>
    </dgm:pt>
    <dgm:pt modelId="{D7C42D2E-FD2C-4638-BEEB-7FBAF5733E68}" type="parTrans" cxnId="{3548F386-438B-4CDD-8780-3EE04E558ACA}">
      <dgm:prSet/>
      <dgm:spPr/>
      <dgm:t>
        <a:bodyPr/>
        <a:lstStyle/>
        <a:p>
          <a:endParaRPr lang="en-US"/>
        </a:p>
      </dgm:t>
    </dgm:pt>
    <dgm:pt modelId="{41A7F84A-3F7E-40C0-9D6E-93300201BA6E}" type="sibTrans" cxnId="{3548F386-438B-4CDD-8780-3EE04E558ACA}">
      <dgm:prSet/>
      <dgm:spPr/>
      <dgm:t>
        <a:bodyPr/>
        <a:lstStyle/>
        <a:p>
          <a:endParaRPr lang="en-US"/>
        </a:p>
      </dgm:t>
    </dgm:pt>
    <dgm:pt modelId="{99A42E7F-4BF4-42BE-B6F6-AB1A53BD38A7}" type="pres">
      <dgm:prSet presAssocID="{1F13054A-8683-4146-B676-48292367986A}" presName="Name0" presStyleCnt="0">
        <dgm:presLayoutVars>
          <dgm:dir/>
          <dgm:animLvl val="lvl"/>
          <dgm:resizeHandles val="exact"/>
        </dgm:presLayoutVars>
      </dgm:prSet>
      <dgm:spPr/>
    </dgm:pt>
    <dgm:pt modelId="{5A262153-24E6-4A09-8E80-29F2B54C82DC}" type="pres">
      <dgm:prSet presAssocID="{7B8A6672-008C-48D1-8AF1-ED4AE545132E}" presName="linNode" presStyleCnt="0"/>
      <dgm:spPr/>
    </dgm:pt>
    <dgm:pt modelId="{F1DBE329-15D1-444C-A624-DBBFEAF4E0A2}" type="pres">
      <dgm:prSet presAssocID="{7B8A6672-008C-48D1-8AF1-ED4AE545132E}" presName="parentText" presStyleLbl="node1" presStyleIdx="0" presStyleCnt="6" custScaleX="204578" custScaleY="25202">
        <dgm:presLayoutVars>
          <dgm:chMax val="1"/>
          <dgm:bulletEnabled val="1"/>
        </dgm:presLayoutVars>
      </dgm:prSet>
      <dgm:spPr/>
    </dgm:pt>
    <dgm:pt modelId="{1A6DB771-4863-470B-B6F2-BD7AB6CB69DF}" type="pres">
      <dgm:prSet presAssocID="{F40AF6DC-E8DF-4558-9C8A-FFA0658B92EF}" presName="sp" presStyleCnt="0"/>
      <dgm:spPr/>
    </dgm:pt>
    <dgm:pt modelId="{ED856A6D-980C-410A-B512-F74411D19720}" type="pres">
      <dgm:prSet presAssocID="{08901C62-D98D-4BF0-9371-DD061BD790A8}" presName="linNode" presStyleCnt="0"/>
      <dgm:spPr/>
    </dgm:pt>
    <dgm:pt modelId="{A8D40D0E-1F5A-4892-BBCE-8B747735499C}" type="pres">
      <dgm:prSet presAssocID="{08901C62-D98D-4BF0-9371-DD061BD790A8}" presName="parentText" presStyleLbl="node1" presStyleIdx="1" presStyleCnt="6" custScaleX="204578" custScaleY="25202">
        <dgm:presLayoutVars>
          <dgm:chMax val="1"/>
          <dgm:bulletEnabled val="1"/>
        </dgm:presLayoutVars>
      </dgm:prSet>
      <dgm:spPr/>
    </dgm:pt>
    <dgm:pt modelId="{AFC5630E-1DCF-47AA-992A-017CBDB0119D}" type="pres">
      <dgm:prSet presAssocID="{E82AB040-01ED-46C0-8262-3045092EB254}" presName="sp" presStyleCnt="0"/>
      <dgm:spPr/>
    </dgm:pt>
    <dgm:pt modelId="{21934ABC-DD54-4298-89C9-55BE945BBFED}" type="pres">
      <dgm:prSet presAssocID="{88FE9DFD-9045-4F3A-9FB5-65D16D0CE008}" presName="linNode" presStyleCnt="0"/>
      <dgm:spPr/>
    </dgm:pt>
    <dgm:pt modelId="{6A811EA3-61FC-4232-BCB3-2D128D9D7E42}" type="pres">
      <dgm:prSet presAssocID="{88FE9DFD-9045-4F3A-9FB5-65D16D0CE008}" presName="parentText" presStyleLbl="node1" presStyleIdx="2" presStyleCnt="6" custScaleX="204578" custScaleY="25202">
        <dgm:presLayoutVars>
          <dgm:chMax val="1"/>
          <dgm:bulletEnabled val="1"/>
        </dgm:presLayoutVars>
      </dgm:prSet>
      <dgm:spPr/>
    </dgm:pt>
    <dgm:pt modelId="{A86004E1-2CAB-43B5-88B2-3CB5AD317295}" type="pres">
      <dgm:prSet presAssocID="{1EDB29F3-F893-4F88-9598-6C2A2663EDB1}" presName="sp" presStyleCnt="0"/>
      <dgm:spPr/>
    </dgm:pt>
    <dgm:pt modelId="{571757EC-53E4-47FA-B087-7C7D62B5AA8F}" type="pres">
      <dgm:prSet presAssocID="{2E644392-E497-4D74-97C3-59E4D0BC67D0}" presName="linNode" presStyleCnt="0"/>
      <dgm:spPr/>
    </dgm:pt>
    <dgm:pt modelId="{ACBF9BD3-7124-47EB-8F57-31A2C7E5E11C}" type="pres">
      <dgm:prSet presAssocID="{2E644392-E497-4D74-97C3-59E4D0BC67D0}" presName="parentText" presStyleLbl="node1" presStyleIdx="3" presStyleCnt="6" custScaleX="204578" custScaleY="25202">
        <dgm:presLayoutVars>
          <dgm:chMax val="1"/>
          <dgm:bulletEnabled val="1"/>
        </dgm:presLayoutVars>
      </dgm:prSet>
      <dgm:spPr/>
    </dgm:pt>
    <dgm:pt modelId="{1121C69E-D295-4B5A-9C85-80008F44ECDC}" type="pres">
      <dgm:prSet presAssocID="{50B723F0-B1D4-4D03-8EC7-3943AC5A0BE3}" presName="sp" presStyleCnt="0"/>
      <dgm:spPr/>
    </dgm:pt>
    <dgm:pt modelId="{E0470BEF-FEFD-4AB6-8F7F-6FE20D35B31C}" type="pres">
      <dgm:prSet presAssocID="{2668931A-C6BE-4ECC-B337-461303F1E408}" presName="linNode" presStyleCnt="0"/>
      <dgm:spPr/>
    </dgm:pt>
    <dgm:pt modelId="{FB29A14C-F884-4179-8C29-33DF586A9896}" type="pres">
      <dgm:prSet presAssocID="{2668931A-C6BE-4ECC-B337-461303F1E408}" presName="parentText" presStyleLbl="node1" presStyleIdx="4" presStyleCnt="6" custScaleX="204578" custScaleY="25202">
        <dgm:presLayoutVars>
          <dgm:chMax val="1"/>
          <dgm:bulletEnabled val="1"/>
        </dgm:presLayoutVars>
      </dgm:prSet>
      <dgm:spPr/>
    </dgm:pt>
    <dgm:pt modelId="{6CF1982F-C22C-4408-BE64-7D9812E8CE40}" type="pres">
      <dgm:prSet presAssocID="{805BB746-9463-4164-BBC3-AAC49BCC7A15}" presName="sp" presStyleCnt="0"/>
      <dgm:spPr/>
    </dgm:pt>
    <dgm:pt modelId="{F8E4181C-D325-4DF4-B653-C30BE4A429B8}" type="pres">
      <dgm:prSet presAssocID="{0D416E52-47BB-43E5-B308-97C3E59EAAE1}" presName="linNode" presStyleCnt="0"/>
      <dgm:spPr/>
    </dgm:pt>
    <dgm:pt modelId="{1E6B00CE-7F04-442C-A678-871EF718F752}" type="pres">
      <dgm:prSet presAssocID="{0D416E52-47BB-43E5-B308-97C3E59EAAE1}" presName="parentText" presStyleLbl="node1" presStyleIdx="5" presStyleCnt="6" custScaleX="204578" custScaleY="25202">
        <dgm:presLayoutVars>
          <dgm:chMax val="1"/>
          <dgm:bulletEnabled val="1"/>
        </dgm:presLayoutVars>
      </dgm:prSet>
      <dgm:spPr/>
    </dgm:pt>
  </dgm:ptLst>
  <dgm:cxnLst>
    <dgm:cxn modelId="{18EEA25B-CF4D-411F-8EDF-1DAE6864EFF6}" type="presOf" srcId="{88FE9DFD-9045-4F3A-9FB5-65D16D0CE008}" destId="{6A811EA3-61FC-4232-BCB3-2D128D9D7E42}" srcOrd="0" destOrd="0" presId="urn:microsoft.com/office/officeart/2005/8/layout/vList5"/>
    <dgm:cxn modelId="{DFB45AB8-E30C-4BBD-926B-02E23B6F2B0A}" type="presOf" srcId="{2E644392-E497-4D74-97C3-59E4D0BC67D0}" destId="{ACBF9BD3-7124-47EB-8F57-31A2C7E5E11C}" srcOrd="0" destOrd="0" presId="urn:microsoft.com/office/officeart/2005/8/layout/vList5"/>
    <dgm:cxn modelId="{11267699-504A-4741-9E95-4AFECF873830}" srcId="{1F13054A-8683-4146-B676-48292367986A}" destId="{08901C62-D98D-4BF0-9371-DD061BD790A8}" srcOrd="1" destOrd="0" parTransId="{924A41F8-71BB-4336-8544-5663E6C7CF40}" sibTransId="{E82AB040-01ED-46C0-8262-3045092EB254}"/>
    <dgm:cxn modelId="{8034724B-A543-415D-8764-8B8947D8E2CF}" type="presOf" srcId="{7B8A6672-008C-48D1-8AF1-ED4AE545132E}" destId="{F1DBE329-15D1-444C-A624-DBBFEAF4E0A2}" srcOrd="0" destOrd="0" presId="urn:microsoft.com/office/officeart/2005/8/layout/vList5"/>
    <dgm:cxn modelId="{BA418307-B4F9-4B5B-8537-1E9CB5963AE7}" type="presOf" srcId="{0D416E52-47BB-43E5-B308-97C3E59EAAE1}" destId="{1E6B00CE-7F04-442C-A678-871EF718F752}" srcOrd="0" destOrd="0" presId="urn:microsoft.com/office/officeart/2005/8/layout/vList5"/>
    <dgm:cxn modelId="{96DC5C8C-A220-4A13-8B72-C48520AF9114}" type="presOf" srcId="{1F13054A-8683-4146-B676-48292367986A}" destId="{99A42E7F-4BF4-42BE-B6F6-AB1A53BD38A7}" srcOrd="0" destOrd="0" presId="urn:microsoft.com/office/officeart/2005/8/layout/vList5"/>
    <dgm:cxn modelId="{52C2BF9E-C4EB-4C27-80AE-E9679259E7CD}" srcId="{1F13054A-8683-4146-B676-48292367986A}" destId="{7B8A6672-008C-48D1-8AF1-ED4AE545132E}" srcOrd="0" destOrd="0" parTransId="{40F5F94D-202A-4C05-8773-9C1E85208B78}" sibTransId="{F40AF6DC-E8DF-4558-9C8A-FFA0658B92EF}"/>
    <dgm:cxn modelId="{7DB54D46-76ED-4176-93C4-AF4436C064C2}" type="presOf" srcId="{2668931A-C6BE-4ECC-B337-461303F1E408}" destId="{FB29A14C-F884-4179-8C29-33DF586A9896}" srcOrd="0" destOrd="0" presId="urn:microsoft.com/office/officeart/2005/8/layout/vList5"/>
    <dgm:cxn modelId="{B18FF8CE-7635-4636-8D16-C67ABA4739FE}" srcId="{1F13054A-8683-4146-B676-48292367986A}" destId="{2668931A-C6BE-4ECC-B337-461303F1E408}" srcOrd="4" destOrd="0" parTransId="{F12F2B5B-A66D-476E-8468-90553244FAF8}" sibTransId="{805BB746-9463-4164-BBC3-AAC49BCC7A15}"/>
    <dgm:cxn modelId="{3548F386-438B-4CDD-8780-3EE04E558ACA}" srcId="{1F13054A-8683-4146-B676-48292367986A}" destId="{0D416E52-47BB-43E5-B308-97C3E59EAAE1}" srcOrd="5" destOrd="0" parTransId="{D7C42D2E-FD2C-4638-BEEB-7FBAF5733E68}" sibTransId="{41A7F84A-3F7E-40C0-9D6E-93300201BA6E}"/>
    <dgm:cxn modelId="{A5DBA6F6-BE7F-4CF3-994E-5DD6AD3FEFFC}" srcId="{1F13054A-8683-4146-B676-48292367986A}" destId="{2E644392-E497-4D74-97C3-59E4D0BC67D0}" srcOrd="3" destOrd="0" parTransId="{48D03A8B-708D-458B-ABD1-7A4D24789C57}" sibTransId="{50B723F0-B1D4-4D03-8EC7-3943AC5A0BE3}"/>
    <dgm:cxn modelId="{5113880D-7EA6-45C7-9958-775ADE3E55A2}" srcId="{1F13054A-8683-4146-B676-48292367986A}" destId="{88FE9DFD-9045-4F3A-9FB5-65D16D0CE008}" srcOrd="2" destOrd="0" parTransId="{C6E5274A-F0FF-47CD-935F-97AA1309F15F}" sibTransId="{1EDB29F3-F893-4F88-9598-6C2A2663EDB1}"/>
    <dgm:cxn modelId="{561622BB-2A77-40C5-A961-44300475F916}" type="presOf" srcId="{08901C62-D98D-4BF0-9371-DD061BD790A8}" destId="{A8D40D0E-1F5A-4892-BBCE-8B747735499C}" srcOrd="0" destOrd="0" presId="urn:microsoft.com/office/officeart/2005/8/layout/vList5"/>
    <dgm:cxn modelId="{BCCC78C3-ACE4-4934-A447-FBF9BB9F334B}" type="presParOf" srcId="{99A42E7F-4BF4-42BE-B6F6-AB1A53BD38A7}" destId="{5A262153-24E6-4A09-8E80-29F2B54C82DC}" srcOrd="0" destOrd="0" presId="urn:microsoft.com/office/officeart/2005/8/layout/vList5"/>
    <dgm:cxn modelId="{9567C27C-124D-4DC2-AFEF-776EC4389F82}" type="presParOf" srcId="{5A262153-24E6-4A09-8E80-29F2B54C82DC}" destId="{F1DBE329-15D1-444C-A624-DBBFEAF4E0A2}" srcOrd="0" destOrd="0" presId="urn:microsoft.com/office/officeart/2005/8/layout/vList5"/>
    <dgm:cxn modelId="{47E922EF-0931-4C5A-A5AF-88BA25B4EEF4}" type="presParOf" srcId="{99A42E7F-4BF4-42BE-B6F6-AB1A53BD38A7}" destId="{1A6DB771-4863-470B-B6F2-BD7AB6CB69DF}" srcOrd="1" destOrd="0" presId="urn:microsoft.com/office/officeart/2005/8/layout/vList5"/>
    <dgm:cxn modelId="{856CB5F9-59FB-40EA-935F-E10B49511EFC}" type="presParOf" srcId="{99A42E7F-4BF4-42BE-B6F6-AB1A53BD38A7}" destId="{ED856A6D-980C-410A-B512-F74411D19720}" srcOrd="2" destOrd="0" presId="urn:microsoft.com/office/officeart/2005/8/layout/vList5"/>
    <dgm:cxn modelId="{2D7E1E52-1F20-48F7-AE45-E98450393872}" type="presParOf" srcId="{ED856A6D-980C-410A-B512-F74411D19720}" destId="{A8D40D0E-1F5A-4892-BBCE-8B747735499C}" srcOrd="0" destOrd="0" presId="urn:microsoft.com/office/officeart/2005/8/layout/vList5"/>
    <dgm:cxn modelId="{FF9021DD-FF19-44F7-9225-40264C7AFDAF}" type="presParOf" srcId="{99A42E7F-4BF4-42BE-B6F6-AB1A53BD38A7}" destId="{AFC5630E-1DCF-47AA-992A-017CBDB0119D}" srcOrd="3" destOrd="0" presId="urn:microsoft.com/office/officeart/2005/8/layout/vList5"/>
    <dgm:cxn modelId="{36758B67-CC09-49EE-B2B4-C6AF0CB41B38}" type="presParOf" srcId="{99A42E7F-4BF4-42BE-B6F6-AB1A53BD38A7}" destId="{21934ABC-DD54-4298-89C9-55BE945BBFED}" srcOrd="4" destOrd="0" presId="urn:microsoft.com/office/officeart/2005/8/layout/vList5"/>
    <dgm:cxn modelId="{7DDDA60F-492E-4B6C-9534-747520302A85}" type="presParOf" srcId="{21934ABC-DD54-4298-89C9-55BE945BBFED}" destId="{6A811EA3-61FC-4232-BCB3-2D128D9D7E42}" srcOrd="0" destOrd="0" presId="urn:microsoft.com/office/officeart/2005/8/layout/vList5"/>
    <dgm:cxn modelId="{6CD80415-382D-443D-953B-15297F55F960}" type="presParOf" srcId="{99A42E7F-4BF4-42BE-B6F6-AB1A53BD38A7}" destId="{A86004E1-2CAB-43B5-88B2-3CB5AD317295}" srcOrd="5" destOrd="0" presId="urn:microsoft.com/office/officeart/2005/8/layout/vList5"/>
    <dgm:cxn modelId="{7517A289-7A12-4B34-8DAE-21FDD8E19BF6}" type="presParOf" srcId="{99A42E7F-4BF4-42BE-B6F6-AB1A53BD38A7}" destId="{571757EC-53E4-47FA-B087-7C7D62B5AA8F}" srcOrd="6" destOrd="0" presId="urn:microsoft.com/office/officeart/2005/8/layout/vList5"/>
    <dgm:cxn modelId="{59A3B1E4-5C2B-47B7-8717-DBBC4534367A}" type="presParOf" srcId="{571757EC-53E4-47FA-B087-7C7D62B5AA8F}" destId="{ACBF9BD3-7124-47EB-8F57-31A2C7E5E11C}" srcOrd="0" destOrd="0" presId="urn:microsoft.com/office/officeart/2005/8/layout/vList5"/>
    <dgm:cxn modelId="{18F79778-4C10-4368-8F6D-8F6136EAEC31}" type="presParOf" srcId="{99A42E7F-4BF4-42BE-B6F6-AB1A53BD38A7}" destId="{1121C69E-D295-4B5A-9C85-80008F44ECDC}" srcOrd="7" destOrd="0" presId="urn:microsoft.com/office/officeart/2005/8/layout/vList5"/>
    <dgm:cxn modelId="{5FDD3458-7EDA-470B-9253-44A501F2161B}" type="presParOf" srcId="{99A42E7F-4BF4-42BE-B6F6-AB1A53BD38A7}" destId="{E0470BEF-FEFD-4AB6-8F7F-6FE20D35B31C}" srcOrd="8" destOrd="0" presId="urn:microsoft.com/office/officeart/2005/8/layout/vList5"/>
    <dgm:cxn modelId="{5D5566B0-29D3-4D73-B1D0-6FF659A2B760}" type="presParOf" srcId="{E0470BEF-FEFD-4AB6-8F7F-6FE20D35B31C}" destId="{FB29A14C-F884-4179-8C29-33DF586A9896}" srcOrd="0" destOrd="0" presId="urn:microsoft.com/office/officeart/2005/8/layout/vList5"/>
    <dgm:cxn modelId="{92F2013C-7658-40CC-991F-3CBB57C15B4B}" type="presParOf" srcId="{99A42E7F-4BF4-42BE-B6F6-AB1A53BD38A7}" destId="{6CF1982F-C22C-4408-BE64-7D9812E8CE40}" srcOrd="9" destOrd="0" presId="urn:microsoft.com/office/officeart/2005/8/layout/vList5"/>
    <dgm:cxn modelId="{D9875029-E9ED-4786-94AD-C83A7E57831B}" type="presParOf" srcId="{99A42E7F-4BF4-42BE-B6F6-AB1A53BD38A7}" destId="{F8E4181C-D325-4DF4-B653-C30BE4A429B8}" srcOrd="10" destOrd="0" presId="urn:microsoft.com/office/officeart/2005/8/layout/vList5"/>
    <dgm:cxn modelId="{4932CCAD-13DF-403C-9DAA-70EEECBD5F53}" type="presParOf" srcId="{F8E4181C-D325-4DF4-B653-C30BE4A429B8}" destId="{1E6B00CE-7F04-442C-A678-871EF718F752}"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C2BBB78-F419-4C37-873B-223FEC2AF25E}" type="doc">
      <dgm:prSet loTypeId="urn:microsoft.com/office/officeart/2005/8/layout/hProcess3" loCatId="process" qsTypeId="urn:microsoft.com/office/officeart/2005/8/quickstyle/3d9" qsCatId="3D" csTypeId="urn:microsoft.com/office/officeart/2005/8/colors/accent4_5" csCatId="accent4" phldr="1"/>
      <dgm:spPr/>
    </dgm:pt>
    <dgm:pt modelId="{D02469D9-2885-48C4-989F-4F527E5FC40C}">
      <dgm:prSet phldrT="[Text]"/>
      <dgm:spPr/>
      <dgm:t>
        <a:bodyPr/>
        <a:lstStyle/>
        <a:p>
          <a:r>
            <a:rPr lang="en-GB" b="1" dirty="0">
              <a:solidFill>
                <a:schemeClr val="bg1"/>
              </a:solidFill>
            </a:rPr>
            <a:t>Learning</a:t>
          </a:r>
          <a:r>
            <a:rPr lang="en-GB" dirty="0"/>
            <a:t> </a:t>
          </a:r>
        </a:p>
      </dgm:t>
    </dgm:pt>
    <dgm:pt modelId="{C24C8EEF-4F84-42DB-8639-D733FF2CDF33}" type="parTrans" cxnId="{70EBBC95-B9CF-4E66-ABF0-A4762CAF1D9B}">
      <dgm:prSet/>
      <dgm:spPr/>
      <dgm:t>
        <a:bodyPr/>
        <a:lstStyle/>
        <a:p>
          <a:endParaRPr lang="en-GB"/>
        </a:p>
      </dgm:t>
    </dgm:pt>
    <dgm:pt modelId="{DF0AC6F4-C004-4EB1-A49B-E2B6D814F0F0}" type="sibTrans" cxnId="{70EBBC95-B9CF-4E66-ABF0-A4762CAF1D9B}">
      <dgm:prSet/>
      <dgm:spPr/>
      <dgm:t>
        <a:bodyPr/>
        <a:lstStyle/>
        <a:p>
          <a:endParaRPr lang="en-GB"/>
        </a:p>
      </dgm:t>
    </dgm:pt>
    <dgm:pt modelId="{12E8769D-E27F-4CE0-BDA9-7990DEBD3C01}" type="pres">
      <dgm:prSet presAssocID="{FC2BBB78-F419-4C37-873B-223FEC2AF25E}" presName="Name0" presStyleCnt="0">
        <dgm:presLayoutVars>
          <dgm:dir/>
          <dgm:animLvl val="lvl"/>
          <dgm:resizeHandles val="exact"/>
        </dgm:presLayoutVars>
      </dgm:prSet>
      <dgm:spPr/>
    </dgm:pt>
    <dgm:pt modelId="{5C342705-B93A-4203-998C-871FEE38A0B8}" type="pres">
      <dgm:prSet presAssocID="{FC2BBB78-F419-4C37-873B-223FEC2AF25E}" presName="dummy" presStyleCnt="0"/>
      <dgm:spPr/>
    </dgm:pt>
    <dgm:pt modelId="{28F5773F-9CEB-4FFE-8C53-5C463DE1C90F}" type="pres">
      <dgm:prSet presAssocID="{FC2BBB78-F419-4C37-873B-223FEC2AF25E}" presName="linH" presStyleCnt="0"/>
      <dgm:spPr/>
    </dgm:pt>
    <dgm:pt modelId="{65583987-936F-4057-8AAE-C4C0FFE9B291}" type="pres">
      <dgm:prSet presAssocID="{FC2BBB78-F419-4C37-873B-223FEC2AF25E}" presName="padding1" presStyleCnt="0"/>
      <dgm:spPr/>
    </dgm:pt>
    <dgm:pt modelId="{D9D9ED90-1A98-4337-82A2-EFB1142AD0EB}" type="pres">
      <dgm:prSet presAssocID="{D02469D9-2885-48C4-989F-4F527E5FC40C}" presName="linV" presStyleCnt="0"/>
      <dgm:spPr/>
    </dgm:pt>
    <dgm:pt modelId="{18FB5EDD-4F3B-44D4-A291-BA02320E3717}" type="pres">
      <dgm:prSet presAssocID="{D02469D9-2885-48C4-989F-4F527E5FC40C}" presName="spVertical1" presStyleCnt="0"/>
      <dgm:spPr/>
    </dgm:pt>
    <dgm:pt modelId="{071433D8-0728-45B2-AB99-53E5057B4F03}" type="pres">
      <dgm:prSet presAssocID="{D02469D9-2885-48C4-989F-4F527E5FC40C}" presName="parTx" presStyleLbl="revTx" presStyleIdx="0" presStyleCnt="1">
        <dgm:presLayoutVars>
          <dgm:chMax val="0"/>
          <dgm:chPref val="0"/>
          <dgm:bulletEnabled val="1"/>
        </dgm:presLayoutVars>
      </dgm:prSet>
      <dgm:spPr/>
    </dgm:pt>
    <dgm:pt modelId="{11E16DBE-156E-495B-889C-C1C03D8FC93F}" type="pres">
      <dgm:prSet presAssocID="{D02469D9-2885-48C4-989F-4F527E5FC40C}" presName="spVertical2" presStyleCnt="0"/>
      <dgm:spPr/>
    </dgm:pt>
    <dgm:pt modelId="{DC6DA355-80EF-46FD-8214-75F9C71AC41F}" type="pres">
      <dgm:prSet presAssocID="{D02469D9-2885-48C4-989F-4F527E5FC40C}" presName="spVertical3" presStyleCnt="0"/>
      <dgm:spPr/>
    </dgm:pt>
    <dgm:pt modelId="{35F8F9BC-A9F7-48BC-8A5A-C2083D02A35B}" type="pres">
      <dgm:prSet presAssocID="{FC2BBB78-F419-4C37-873B-223FEC2AF25E}" presName="padding2" presStyleCnt="0"/>
      <dgm:spPr/>
    </dgm:pt>
    <dgm:pt modelId="{7CE06230-64EF-4334-9FEE-4EE502574D82}" type="pres">
      <dgm:prSet presAssocID="{FC2BBB78-F419-4C37-873B-223FEC2AF25E}" presName="negArrow" presStyleCnt="0"/>
      <dgm:spPr/>
    </dgm:pt>
    <dgm:pt modelId="{75BCC198-00A5-4C17-A3A3-75FC304DEE5A}" type="pres">
      <dgm:prSet presAssocID="{FC2BBB78-F419-4C37-873B-223FEC2AF25E}" presName="backgroundArrow" presStyleLbl="node1" presStyleIdx="0" presStyleCnt="1" custLinFactNeighborX="-273"/>
      <dgm:spPr/>
    </dgm:pt>
  </dgm:ptLst>
  <dgm:cxnLst>
    <dgm:cxn modelId="{8150F843-8C3E-4AB8-BBF5-E6E2EA900D1D}" type="presOf" srcId="{D02469D9-2885-48C4-989F-4F527E5FC40C}" destId="{071433D8-0728-45B2-AB99-53E5057B4F03}" srcOrd="0" destOrd="0" presId="urn:microsoft.com/office/officeart/2005/8/layout/hProcess3"/>
    <dgm:cxn modelId="{70EBBC95-B9CF-4E66-ABF0-A4762CAF1D9B}" srcId="{FC2BBB78-F419-4C37-873B-223FEC2AF25E}" destId="{D02469D9-2885-48C4-989F-4F527E5FC40C}" srcOrd="0" destOrd="0" parTransId="{C24C8EEF-4F84-42DB-8639-D733FF2CDF33}" sibTransId="{DF0AC6F4-C004-4EB1-A49B-E2B6D814F0F0}"/>
    <dgm:cxn modelId="{BEC8EDD5-3E1C-4105-8B9E-B97DE06B3E1C}" type="presOf" srcId="{FC2BBB78-F419-4C37-873B-223FEC2AF25E}" destId="{12E8769D-E27F-4CE0-BDA9-7990DEBD3C01}" srcOrd="0" destOrd="0" presId="urn:microsoft.com/office/officeart/2005/8/layout/hProcess3"/>
    <dgm:cxn modelId="{77409ECF-4601-4EA2-8F49-AA51B1D79F44}" type="presParOf" srcId="{12E8769D-E27F-4CE0-BDA9-7990DEBD3C01}" destId="{5C342705-B93A-4203-998C-871FEE38A0B8}" srcOrd="0" destOrd="0" presId="urn:microsoft.com/office/officeart/2005/8/layout/hProcess3"/>
    <dgm:cxn modelId="{32BEAD4F-CA32-49E2-A0E1-18C4B92333E9}" type="presParOf" srcId="{12E8769D-E27F-4CE0-BDA9-7990DEBD3C01}" destId="{28F5773F-9CEB-4FFE-8C53-5C463DE1C90F}" srcOrd="1" destOrd="0" presId="urn:microsoft.com/office/officeart/2005/8/layout/hProcess3"/>
    <dgm:cxn modelId="{2BE7663C-ED95-43D9-8391-BA3A36F32A85}" type="presParOf" srcId="{28F5773F-9CEB-4FFE-8C53-5C463DE1C90F}" destId="{65583987-936F-4057-8AAE-C4C0FFE9B291}" srcOrd="0" destOrd="0" presId="urn:microsoft.com/office/officeart/2005/8/layout/hProcess3"/>
    <dgm:cxn modelId="{D8772516-ED33-4959-A649-05EFD8445E3D}" type="presParOf" srcId="{28F5773F-9CEB-4FFE-8C53-5C463DE1C90F}" destId="{D9D9ED90-1A98-4337-82A2-EFB1142AD0EB}" srcOrd="1" destOrd="0" presId="urn:microsoft.com/office/officeart/2005/8/layout/hProcess3"/>
    <dgm:cxn modelId="{045B0DBD-7344-4B60-B78C-74E7A5AEC5A4}" type="presParOf" srcId="{D9D9ED90-1A98-4337-82A2-EFB1142AD0EB}" destId="{18FB5EDD-4F3B-44D4-A291-BA02320E3717}" srcOrd="0" destOrd="0" presId="urn:microsoft.com/office/officeart/2005/8/layout/hProcess3"/>
    <dgm:cxn modelId="{BAB75503-5CFF-46E2-95E3-2594EA9B3CAF}" type="presParOf" srcId="{D9D9ED90-1A98-4337-82A2-EFB1142AD0EB}" destId="{071433D8-0728-45B2-AB99-53E5057B4F03}" srcOrd="1" destOrd="0" presId="urn:microsoft.com/office/officeart/2005/8/layout/hProcess3"/>
    <dgm:cxn modelId="{04618311-EF70-45CE-965F-AAFEF5792D14}" type="presParOf" srcId="{D9D9ED90-1A98-4337-82A2-EFB1142AD0EB}" destId="{11E16DBE-156E-495B-889C-C1C03D8FC93F}" srcOrd="2" destOrd="0" presId="urn:microsoft.com/office/officeart/2005/8/layout/hProcess3"/>
    <dgm:cxn modelId="{D7C73DA4-FC44-4EFB-9F4E-294392431699}" type="presParOf" srcId="{D9D9ED90-1A98-4337-82A2-EFB1142AD0EB}" destId="{DC6DA355-80EF-46FD-8214-75F9C71AC41F}" srcOrd="3" destOrd="0" presId="urn:microsoft.com/office/officeart/2005/8/layout/hProcess3"/>
    <dgm:cxn modelId="{48AB8D29-61C0-4EE9-874A-C16F040D517D}" type="presParOf" srcId="{28F5773F-9CEB-4FFE-8C53-5C463DE1C90F}" destId="{35F8F9BC-A9F7-48BC-8A5A-C2083D02A35B}" srcOrd="2" destOrd="0" presId="urn:microsoft.com/office/officeart/2005/8/layout/hProcess3"/>
    <dgm:cxn modelId="{F9B1C1EA-A829-47FF-A3DE-BE6E0E4451F0}" type="presParOf" srcId="{28F5773F-9CEB-4FFE-8C53-5C463DE1C90F}" destId="{7CE06230-64EF-4334-9FEE-4EE502574D82}" srcOrd="3" destOrd="0" presId="urn:microsoft.com/office/officeart/2005/8/layout/hProcess3"/>
    <dgm:cxn modelId="{61A863EF-5CD8-4C0A-86F8-916879000877}" type="presParOf" srcId="{28F5773F-9CEB-4FFE-8C53-5C463DE1C90F}" destId="{75BCC198-00A5-4C17-A3A3-75FC304DEE5A}" srcOrd="4"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C2BBB78-F419-4C37-873B-223FEC2AF25E}" type="doc">
      <dgm:prSet loTypeId="urn:microsoft.com/office/officeart/2005/8/layout/hProcess3" loCatId="process" qsTypeId="urn:microsoft.com/office/officeart/2005/8/quickstyle/3d9" qsCatId="3D" csTypeId="urn:microsoft.com/office/officeart/2005/8/colors/accent4_5" csCatId="accent4" phldr="1"/>
      <dgm:spPr/>
    </dgm:pt>
    <dgm:pt modelId="{D02469D9-2885-48C4-989F-4F527E5FC40C}">
      <dgm:prSet phldrT="[Text]"/>
      <dgm:spPr/>
      <dgm:t>
        <a:bodyPr/>
        <a:lstStyle/>
        <a:p>
          <a:r>
            <a:rPr lang="en-GB" b="1" dirty="0">
              <a:solidFill>
                <a:schemeClr val="bg1"/>
              </a:solidFill>
            </a:rPr>
            <a:t>Assessment</a:t>
          </a:r>
          <a:endParaRPr lang="en-GB" dirty="0"/>
        </a:p>
      </dgm:t>
    </dgm:pt>
    <dgm:pt modelId="{C24C8EEF-4F84-42DB-8639-D733FF2CDF33}" type="parTrans" cxnId="{70EBBC95-B9CF-4E66-ABF0-A4762CAF1D9B}">
      <dgm:prSet/>
      <dgm:spPr/>
      <dgm:t>
        <a:bodyPr/>
        <a:lstStyle/>
        <a:p>
          <a:endParaRPr lang="en-GB"/>
        </a:p>
      </dgm:t>
    </dgm:pt>
    <dgm:pt modelId="{DF0AC6F4-C004-4EB1-A49B-E2B6D814F0F0}" type="sibTrans" cxnId="{70EBBC95-B9CF-4E66-ABF0-A4762CAF1D9B}">
      <dgm:prSet/>
      <dgm:spPr/>
      <dgm:t>
        <a:bodyPr/>
        <a:lstStyle/>
        <a:p>
          <a:endParaRPr lang="en-GB"/>
        </a:p>
      </dgm:t>
    </dgm:pt>
    <dgm:pt modelId="{12E8769D-E27F-4CE0-BDA9-7990DEBD3C01}" type="pres">
      <dgm:prSet presAssocID="{FC2BBB78-F419-4C37-873B-223FEC2AF25E}" presName="Name0" presStyleCnt="0">
        <dgm:presLayoutVars>
          <dgm:dir/>
          <dgm:animLvl val="lvl"/>
          <dgm:resizeHandles val="exact"/>
        </dgm:presLayoutVars>
      </dgm:prSet>
      <dgm:spPr/>
    </dgm:pt>
    <dgm:pt modelId="{5C342705-B93A-4203-998C-871FEE38A0B8}" type="pres">
      <dgm:prSet presAssocID="{FC2BBB78-F419-4C37-873B-223FEC2AF25E}" presName="dummy" presStyleCnt="0"/>
      <dgm:spPr/>
    </dgm:pt>
    <dgm:pt modelId="{28F5773F-9CEB-4FFE-8C53-5C463DE1C90F}" type="pres">
      <dgm:prSet presAssocID="{FC2BBB78-F419-4C37-873B-223FEC2AF25E}" presName="linH" presStyleCnt="0"/>
      <dgm:spPr/>
    </dgm:pt>
    <dgm:pt modelId="{65583987-936F-4057-8AAE-C4C0FFE9B291}" type="pres">
      <dgm:prSet presAssocID="{FC2BBB78-F419-4C37-873B-223FEC2AF25E}" presName="padding1" presStyleCnt="0"/>
      <dgm:spPr/>
    </dgm:pt>
    <dgm:pt modelId="{D9D9ED90-1A98-4337-82A2-EFB1142AD0EB}" type="pres">
      <dgm:prSet presAssocID="{D02469D9-2885-48C4-989F-4F527E5FC40C}" presName="linV" presStyleCnt="0"/>
      <dgm:spPr/>
    </dgm:pt>
    <dgm:pt modelId="{18FB5EDD-4F3B-44D4-A291-BA02320E3717}" type="pres">
      <dgm:prSet presAssocID="{D02469D9-2885-48C4-989F-4F527E5FC40C}" presName="spVertical1" presStyleCnt="0"/>
      <dgm:spPr/>
    </dgm:pt>
    <dgm:pt modelId="{071433D8-0728-45B2-AB99-53E5057B4F03}" type="pres">
      <dgm:prSet presAssocID="{D02469D9-2885-48C4-989F-4F527E5FC40C}" presName="parTx" presStyleLbl="revTx" presStyleIdx="0" presStyleCnt="1">
        <dgm:presLayoutVars>
          <dgm:chMax val="0"/>
          <dgm:chPref val="0"/>
          <dgm:bulletEnabled val="1"/>
        </dgm:presLayoutVars>
      </dgm:prSet>
      <dgm:spPr/>
    </dgm:pt>
    <dgm:pt modelId="{11E16DBE-156E-495B-889C-C1C03D8FC93F}" type="pres">
      <dgm:prSet presAssocID="{D02469D9-2885-48C4-989F-4F527E5FC40C}" presName="spVertical2" presStyleCnt="0"/>
      <dgm:spPr/>
    </dgm:pt>
    <dgm:pt modelId="{DC6DA355-80EF-46FD-8214-75F9C71AC41F}" type="pres">
      <dgm:prSet presAssocID="{D02469D9-2885-48C4-989F-4F527E5FC40C}" presName="spVertical3" presStyleCnt="0"/>
      <dgm:spPr/>
    </dgm:pt>
    <dgm:pt modelId="{35F8F9BC-A9F7-48BC-8A5A-C2083D02A35B}" type="pres">
      <dgm:prSet presAssocID="{FC2BBB78-F419-4C37-873B-223FEC2AF25E}" presName="padding2" presStyleCnt="0"/>
      <dgm:spPr/>
    </dgm:pt>
    <dgm:pt modelId="{7CE06230-64EF-4334-9FEE-4EE502574D82}" type="pres">
      <dgm:prSet presAssocID="{FC2BBB78-F419-4C37-873B-223FEC2AF25E}" presName="negArrow" presStyleCnt="0"/>
      <dgm:spPr/>
    </dgm:pt>
    <dgm:pt modelId="{75BCC198-00A5-4C17-A3A3-75FC304DEE5A}" type="pres">
      <dgm:prSet presAssocID="{FC2BBB78-F419-4C37-873B-223FEC2AF25E}" presName="backgroundArrow" presStyleLbl="node1" presStyleIdx="0" presStyleCnt="1" custLinFactNeighborY="-3866"/>
      <dgm:spPr>
        <a:solidFill>
          <a:schemeClr val="accent4">
            <a:hueOff val="0"/>
            <a:satOff val="0"/>
            <a:lumOff val="0"/>
            <a:alpha val="29000"/>
          </a:schemeClr>
        </a:solidFill>
      </dgm:spPr>
    </dgm:pt>
  </dgm:ptLst>
  <dgm:cxnLst>
    <dgm:cxn modelId="{BDDC71E1-1AD7-4A93-B239-BEE9D5582A3A}" type="presOf" srcId="{D02469D9-2885-48C4-989F-4F527E5FC40C}" destId="{071433D8-0728-45B2-AB99-53E5057B4F03}" srcOrd="0" destOrd="0" presId="urn:microsoft.com/office/officeart/2005/8/layout/hProcess3"/>
    <dgm:cxn modelId="{962DE3D2-1805-4E32-A8D7-4E5669154CDE}" type="presOf" srcId="{FC2BBB78-F419-4C37-873B-223FEC2AF25E}" destId="{12E8769D-E27F-4CE0-BDA9-7990DEBD3C01}" srcOrd="0" destOrd="0" presId="urn:microsoft.com/office/officeart/2005/8/layout/hProcess3"/>
    <dgm:cxn modelId="{70EBBC95-B9CF-4E66-ABF0-A4762CAF1D9B}" srcId="{FC2BBB78-F419-4C37-873B-223FEC2AF25E}" destId="{D02469D9-2885-48C4-989F-4F527E5FC40C}" srcOrd="0" destOrd="0" parTransId="{C24C8EEF-4F84-42DB-8639-D733FF2CDF33}" sibTransId="{DF0AC6F4-C004-4EB1-A49B-E2B6D814F0F0}"/>
    <dgm:cxn modelId="{AC4BE6C4-77A5-4120-8323-1DB5ECF957A6}" type="presParOf" srcId="{12E8769D-E27F-4CE0-BDA9-7990DEBD3C01}" destId="{5C342705-B93A-4203-998C-871FEE38A0B8}" srcOrd="0" destOrd="0" presId="urn:microsoft.com/office/officeart/2005/8/layout/hProcess3"/>
    <dgm:cxn modelId="{9803F08C-5B71-409C-B0D6-C394E71F6ADD}" type="presParOf" srcId="{12E8769D-E27F-4CE0-BDA9-7990DEBD3C01}" destId="{28F5773F-9CEB-4FFE-8C53-5C463DE1C90F}" srcOrd="1" destOrd="0" presId="urn:microsoft.com/office/officeart/2005/8/layout/hProcess3"/>
    <dgm:cxn modelId="{04F6E93F-5750-4A47-87EA-CD02F7C7FECB}" type="presParOf" srcId="{28F5773F-9CEB-4FFE-8C53-5C463DE1C90F}" destId="{65583987-936F-4057-8AAE-C4C0FFE9B291}" srcOrd="0" destOrd="0" presId="urn:microsoft.com/office/officeart/2005/8/layout/hProcess3"/>
    <dgm:cxn modelId="{44D51CEE-1FC4-4187-9139-32FB507C4DB4}" type="presParOf" srcId="{28F5773F-9CEB-4FFE-8C53-5C463DE1C90F}" destId="{D9D9ED90-1A98-4337-82A2-EFB1142AD0EB}" srcOrd="1" destOrd="0" presId="urn:microsoft.com/office/officeart/2005/8/layout/hProcess3"/>
    <dgm:cxn modelId="{F2D46E9D-D494-4473-9718-ECE1B14B4520}" type="presParOf" srcId="{D9D9ED90-1A98-4337-82A2-EFB1142AD0EB}" destId="{18FB5EDD-4F3B-44D4-A291-BA02320E3717}" srcOrd="0" destOrd="0" presId="urn:microsoft.com/office/officeart/2005/8/layout/hProcess3"/>
    <dgm:cxn modelId="{7B99CEB6-7D9D-4FA1-912D-C6EB08C60086}" type="presParOf" srcId="{D9D9ED90-1A98-4337-82A2-EFB1142AD0EB}" destId="{071433D8-0728-45B2-AB99-53E5057B4F03}" srcOrd="1" destOrd="0" presId="urn:microsoft.com/office/officeart/2005/8/layout/hProcess3"/>
    <dgm:cxn modelId="{8211BF6C-BD77-40ED-B796-517AB2423A76}" type="presParOf" srcId="{D9D9ED90-1A98-4337-82A2-EFB1142AD0EB}" destId="{11E16DBE-156E-495B-889C-C1C03D8FC93F}" srcOrd="2" destOrd="0" presId="urn:microsoft.com/office/officeart/2005/8/layout/hProcess3"/>
    <dgm:cxn modelId="{8031B214-CE0B-4CDC-BA03-3627022F67D8}" type="presParOf" srcId="{D9D9ED90-1A98-4337-82A2-EFB1142AD0EB}" destId="{DC6DA355-80EF-46FD-8214-75F9C71AC41F}" srcOrd="3" destOrd="0" presId="urn:microsoft.com/office/officeart/2005/8/layout/hProcess3"/>
    <dgm:cxn modelId="{CC013858-D781-4A51-8BCD-585AE7A6DFF4}" type="presParOf" srcId="{28F5773F-9CEB-4FFE-8C53-5C463DE1C90F}" destId="{35F8F9BC-A9F7-48BC-8A5A-C2083D02A35B}" srcOrd="2" destOrd="0" presId="urn:microsoft.com/office/officeart/2005/8/layout/hProcess3"/>
    <dgm:cxn modelId="{5B2A8830-CE94-4F07-B773-07A8AF2E9A2A}" type="presParOf" srcId="{28F5773F-9CEB-4FFE-8C53-5C463DE1C90F}" destId="{7CE06230-64EF-4334-9FEE-4EE502574D82}" srcOrd="3" destOrd="0" presId="urn:microsoft.com/office/officeart/2005/8/layout/hProcess3"/>
    <dgm:cxn modelId="{AE4A1FE7-8134-45FA-AF43-A0836FD409C5}" type="presParOf" srcId="{28F5773F-9CEB-4FFE-8C53-5C463DE1C90F}" destId="{75BCC198-00A5-4C17-A3A3-75FC304DEE5A}" srcOrd="4" destOrd="0" presId="urn:microsoft.com/office/officeart/2005/8/layout/h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C2BBB78-F419-4C37-873B-223FEC2AF25E}" type="doc">
      <dgm:prSet loTypeId="urn:microsoft.com/office/officeart/2005/8/layout/hProcess3" loCatId="process" qsTypeId="urn:microsoft.com/office/officeart/2005/8/quickstyle/3d9" qsCatId="3D" csTypeId="urn:microsoft.com/office/officeart/2005/8/colors/accent4_5" csCatId="accent4" phldr="1"/>
      <dgm:spPr/>
    </dgm:pt>
    <dgm:pt modelId="{D02469D9-2885-48C4-989F-4F527E5FC40C}">
      <dgm:prSet phldrT="[Text]"/>
      <dgm:spPr/>
      <dgm:t>
        <a:bodyPr/>
        <a:lstStyle/>
        <a:p>
          <a:r>
            <a:rPr lang="en-GB" b="1" dirty="0">
              <a:solidFill>
                <a:schemeClr val="bg1"/>
              </a:solidFill>
            </a:rPr>
            <a:t>Learning</a:t>
          </a:r>
          <a:r>
            <a:rPr lang="en-GB" dirty="0"/>
            <a:t> </a:t>
          </a:r>
        </a:p>
      </dgm:t>
    </dgm:pt>
    <dgm:pt modelId="{C24C8EEF-4F84-42DB-8639-D733FF2CDF33}" type="parTrans" cxnId="{70EBBC95-B9CF-4E66-ABF0-A4762CAF1D9B}">
      <dgm:prSet/>
      <dgm:spPr/>
      <dgm:t>
        <a:bodyPr/>
        <a:lstStyle/>
        <a:p>
          <a:endParaRPr lang="en-GB"/>
        </a:p>
      </dgm:t>
    </dgm:pt>
    <dgm:pt modelId="{DF0AC6F4-C004-4EB1-A49B-E2B6D814F0F0}" type="sibTrans" cxnId="{70EBBC95-B9CF-4E66-ABF0-A4762CAF1D9B}">
      <dgm:prSet/>
      <dgm:spPr/>
      <dgm:t>
        <a:bodyPr/>
        <a:lstStyle/>
        <a:p>
          <a:endParaRPr lang="en-GB"/>
        </a:p>
      </dgm:t>
    </dgm:pt>
    <dgm:pt modelId="{12E8769D-E27F-4CE0-BDA9-7990DEBD3C01}" type="pres">
      <dgm:prSet presAssocID="{FC2BBB78-F419-4C37-873B-223FEC2AF25E}" presName="Name0" presStyleCnt="0">
        <dgm:presLayoutVars>
          <dgm:dir/>
          <dgm:animLvl val="lvl"/>
          <dgm:resizeHandles val="exact"/>
        </dgm:presLayoutVars>
      </dgm:prSet>
      <dgm:spPr/>
    </dgm:pt>
    <dgm:pt modelId="{5C342705-B93A-4203-998C-871FEE38A0B8}" type="pres">
      <dgm:prSet presAssocID="{FC2BBB78-F419-4C37-873B-223FEC2AF25E}" presName="dummy" presStyleCnt="0"/>
      <dgm:spPr/>
    </dgm:pt>
    <dgm:pt modelId="{28F5773F-9CEB-4FFE-8C53-5C463DE1C90F}" type="pres">
      <dgm:prSet presAssocID="{FC2BBB78-F419-4C37-873B-223FEC2AF25E}" presName="linH" presStyleCnt="0"/>
      <dgm:spPr/>
    </dgm:pt>
    <dgm:pt modelId="{65583987-936F-4057-8AAE-C4C0FFE9B291}" type="pres">
      <dgm:prSet presAssocID="{FC2BBB78-F419-4C37-873B-223FEC2AF25E}" presName="padding1" presStyleCnt="0"/>
      <dgm:spPr/>
    </dgm:pt>
    <dgm:pt modelId="{D9D9ED90-1A98-4337-82A2-EFB1142AD0EB}" type="pres">
      <dgm:prSet presAssocID="{D02469D9-2885-48C4-989F-4F527E5FC40C}" presName="linV" presStyleCnt="0"/>
      <dgm:spPr/>
    </dgm:pt>
    <dgm:pt modelId="{18FB5EDD-4F3B-44D4-A291-BA02320E3717}" type="pres">
      <dgm:prSet presAssocID="{D02469D9-2885-48C4-989F-4F527E5FC40C}" presName="spVertical1" presStyleCnt="0"/>
      <dgm:spPr/>
    </dgm:pt>
    <dgm:pt modelId="{071433D8-0728-45B2-AB99-53E5057B4F03}" type="pres">
      <dgm:prSet presAssocID="{D02469D9-2885-48C4-989F-4F527E5FC40C}" presName="parTx" presStyleLbl="revTx" presStyleIdx="0" presStyleCnt="1">
        <dgm:presLayoutVars>
          <dgm:chMax val="0"/>
          <dgm:chPref val="0"/>
          <dgm:bulletEnabled val="1"/>
        </dgm:presLayoutVars>
      </dgm:prSet>
      <dgm:spPr/>
    </dgm:pt>
    <dgm:pt modelId="{11E16DBE-156E-495B-889C-C1C03D8FC93F}" type="pres">
      <dgm:prSet presAssocID="{D02469D9-2885-48C4-989F-4F527E5FC40C}" presName="spVertical2" presStyleCnt="0"/>
      <dgm:spPr/>
    </dgm:pt>
    <dgm:pt modelId="{DC6DA355-80EF-46FD-8214-75F9C71AC41F}" type="pres">
      <dgm:prSet presAssocID="{D02469D9-2885-48C4-989F-4F527E5FC40C}" presName="spVertical3" presStyleCnt="0"/>
      <dgm:spPr/>
    </dgm:pt>
    <dgm:pt modelId="{35F8F9BC-A9F7-48BC-8A5A-C2083D02A35B}" type="pres">
      <dgm:prSet presAssocID="{FC2BBB78-F419-4C37-873B-223FEC2AF25E}" presName="padding2" presStyleCnt="0"/>
      <dgm:spPr/>
    </dgm:pt>
    <dgm:pt modelId="{7CE06230-64EF-4334-9FEE-4EE502574D82}" type="pres">
      <dgm:prSet presAssocID="{FC2BBB78-F419-4C37-873B-223FEC2AF25E}" presName="negArrow" presStyleCnt="0"/>
      <dgm:spPr/>
    </dgm:pt>
    <dgm:pt modelId="{75BCC198-00A5-4C17-A3A3-75FC304DEE5A}" type="pres">
      <dgm:prSet presAssocID="{FC2BBB78-F419-4C37-873B-223FEC2AF25E}" presName="backgroundArrow" presStyleLbl="node1" presStyleIdx="0" presStyleCnt="1" custLinFactNeighborX="-273"/>
      <dgm:spPr/>
    </dgm:pt>
  </dgm:ptLst>
  <dgm:cxnLst>
    <dgm:cxn modelId="{00C245A6-9C3C-4BFD-AB2E-754082B9D1F8}" type="presOf" srcId="{D02469D9-2885-48C4-989F-4F527E5FC40C}" destId="{071433D8-0728-45B2-AB99-53E5057B4F03}" srcOrd="0" destOrd="0" presId="urn:microsoft.com/office/officeart/2005/8/layout/hProcess3"/>
    <dgm:cxn modelId="{1CA5A043-3582-4F26-9B54-37AB285D10C7}" type="presOf" srcId="{FC2BBB78-F419-4C37-873B-223FEC2AF25E}" destId="{12E8769D-E27F-4CE0-BDA9-7990DEBD3C01}" srcOrd="0" destOrd="0" presId="urn:microsoft.com/office/officeart/2005/8/layout/hProcess3"/>
    <dgm:cxn modelId="{70EBBC95-B9CF-4E66-ABF0-A4762CAF1D9B}" srcId="{FC2BBB78-F419-4C37-873B-223FEC2AF25E}" destId="{D02469D9-2885-48C4-989F-4F527E5FC40C}" srcOrd="0" destOrd="0" parTransId="{C24C8EEF-4F84-42DB-8639-D733FF2CDF33}" sibTransId="{DF0AC6F4-C004-4EB1-A49B-E2B6D814F0F0}"/>
    <dgm:cxn modelId="{3957F169-8F37-4D1E-97D4-792239AF854F}" type="presParOf" srcId="{12E8769D-E27F-4CE0-BDA9-7990DEBD3C01}" destId="{5C342705-B93A-4203-998C-871FEE38A0B8}" srcOrd="0" destOrd="0" presId="urn:microsoft.com/office/officeart/2005/8/layout/hProcess3"/>
    <dgm:cxn modelId="{587AF0A1-2B60-445A-89B1-F4E03131AB5D}" type="presParOf" srcId="{12E8769D-E27F-4CE0-BDA9-7990DEBD3C01}" destId="{28F5773F-9CEB-4FFE-8C53-5C463DE1C90F}" srcOrd="1" destOrd="0" presId="urn:microsoft.com/office/officeart/2005/8/layout/hProcess3"/>
    <dgm:cxn modelId="{559C66ED-6D21-4E7D-8FEF-5E9B3B168327}" type="presParOf" srcId="{28F5773F-9CEB-4FFE-8C53-5C463DE1C90F}" destId="{65583987-936F-4057-8AAE-C4C0FFE9B291}" srcOrd="0" destOrd="0" presId="urn:microsoft.com/office/officeart/2005/8/layout/hProcess3"/>
    <dgm:cxn modelId="{B31F6D2C-DE63-4AFC-876E-F2008BEDAF74}" type="presParOf" srcId="{28F5773F-9CEB-4FFE-8C53-5C463DE1C90F}" destId="{D9D9ED90-1A98-4337-82A2-EFB1142AD0EB}" srcOrd="1" destOrd="0" presId="urn:microsoft.com/office/officeart/2005/8/layout/hProcess3"/>
    <dgm:cxn modelId="{F9BC2963-CF8D-4471-8280-FB79C94131E1}" type="presParOf" srcId="{D9D9ED90-1A98-4337-82A2-EFB1142AD0EB}" destId="{18FB5EDD-4F3B-44D4-A291-BA02320E3717}" srcOrd="0" destOrd="0" presId="urn:microsoft.com/office/officeart/2005/8/layout/hProcess3"/>
    <dgm:cxn modelId="{5D152859-56F3-483E-9480-64C8DB649E42}" type="presParOf" srcId="{D9D9ED90-1A98-4337-82A2-EFB1142AD0EB}" destId="{071433D8-0728-45B2-AB99-53E5057B4F03}" srcOrd="1" destOrd="0" presId="urn:microsoft.com/office/officeart/2005/8/layout/hProcess3"/>
    <dgm:cxn modelId="{E2A42ADB-A11D-4253-A127-A9B489FD06D2}" type="presParOf" srcId="{D9D9ED90-1A98-4337-82A2-EFB1142AD0EB}" destId="{11E16DBE-156E-495B-889C-C1C03D8FC93F}" srcOrd="2" destOrd="0" presId="urn:microsoft.com/office/officeart/2005/8/layout/hProcess3"/>
    <dgm:cxn modelId="{28713E72-0D25-48F1-AE95-1F5B2C2B19E6}" type="presParOf" srcId="{D9D9ED90-1A98-4337-82A2-EFB1142AD0EB}" destId="{DC6DA355-80EF-46FD-8214-75F9C71AC41F}" srcOrd="3" destOrd="0" presId="urn:microsoft.com/office/officeart/2005/8/layout/hProcess3"/>
    <dgm:cxn modelId="{AA217223-BD1B-49B2-883E-ED31F45F34B8}" type="presParOf" srcId="{28F5773F-9CEB-4FFE-8C53-5C463DE1C90F}" destId="{35F8F9BC-A9F7-48BC-8A5A-C2083D02A35B}" srcOrd="2" destOrd="0" presId="urn:microsoft.com/office/officeart/2005/8/layout/hProcess3"/>
    <dgm:cxn modelId="{2AF7A878-E4CC-4364-8854-191FC47718B1}" type="presParOf" srcId="{28F5773F-9CEB-4FFE-8C53-5C463DE1C90F}" destId="{7CE06230-64EF-4334-9FEE-4EE502574D82}" srcOrd="3" destOrd="0" presId="urn:microsoft.com/office/officeart/2005/8/layout/hProcess3"/>
    <dgm:cxn modelId="{9E1C9873-80C3-4879-A619-6C8EF2694681}" type="presParOf" srcId="{28F5773F-9CEB-4FFE-8C53-5C463DE1C90F}" destId="{75BCC198-00A5-4C17-A3A3-75FC304DEE5A}" srcOrd="4"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C2BBB78-F419-4C37-873B-223FEC2AF25E}" type="doc">
      <dgm:prSet loTypeId="urn:microsoft.com/office/officeart/2005/8/layout/hProcess3" loCatId="process" qsTypeId="urn:microsoft.com/office/officeart/2005/8/quickstyle/3d9" qsCatId="3D" csTypeId="urn:microsoft.com/office/officeart/2005/8/colors/accent4_5" csCatId="accent4" phldr="1"/>
      <dgm:spPr/>
    </dgm:pt>
    <dgm:pt modelId="{D02469D9-2885-48C4-989F-4F527E5FC40C}">
      <dgm:prSet phldrT="[Text]"/>
      <dgm:spPr/>
      <dgm:t>
        <a:bodyPr/>
        <a:lstStyle/>
        <a:p>
          <a:r>
            <a:rPr lang="en-GB" b="1" dirty="0">
              <a:solidFill>
                <a:schemeClr val="bg1"/>
              </a:solidFill>
            </a:rPr>
            <a:t>Assessment</a:t>
          </a:r>
          <a:endParaRPr lang="en-GB" dirty="0"/>
        </a:p>
      </dgm:t>
    </dgm:pt>
    <dgm:pt modelId="{C24C8EEF-4F84-42DB-8639-D733FF2CDF33}" type="parTrans" cxnId="{70EBBC95-B9CF-4E66-ABF0-A4762CAF1D9B}">
      <dgm:prSet/>
      <dgm:spPr/>
      <dgm:t>
        <a:bodyPr/>
        <a:lstStyle/>
        <a:p>
          <a:endParaRPr lang="en-GB"/>
        </a:p>
      </dgm:t>
    </dgm:pt>
    <dgm:pt modelId="{DF0AC6F4-C004-4EB1-A49B-E2B6D814F0F0}" type="sibTrans" cxnId="{70EBBC95-B9CF-4E66-ABF0-A4762CAF1D9B}">
      <dgm:prSet/>
      <dgm:spPr/>
      <dgm:t>
        <a:bodyPr/>
        <a:lstStyle/>
        <a:p>
          <a:endParaRPr lang="en-GB"/>
        </a:p>
      </dgm:t>
    </dgm:pt>
    <dgm:pt modelId="{12E8769D-E27F-4CE0-BDA9-7990DEBD3C01}" type="pres">
      <dgm:prSet presAssocID="{FC2BBB78-F419-4C37-873B-223FEC2AF25E}" presName="Name0" presStyleCnt="0">
        <dgm:presLayoutVars>
          <dgm:dir/>
          <dgm:animLvl val="lvl"/>
          <dgm:resizeHandles val="exact"/>
        </dgm:presLayoutVars>
      </dgm:prSet>
      <dgm:spPr/>
    </dgm:pt>
    <dgm:pt modelId="{5C342705-B93A-4203-998C-871FEE38A0B8}" type="pres">
      <dgm:prSet presAssocID="{FC2BBB78-F419-4C37-873B-223FEC2AF25E}" presName="dummy" presStyleCnt="0"/>
      <dgm:spPr/>
    </dgm:pt>
    <dgm:pt modelId="{28F5773F-9CEB-4FFE-8C53-5C463DE1C90F}" type="pres">
      <dgm:prSet presAssocID="{FC2BBB78-F419-4C37-873B-223FEC2AF25E}" presName="linH" presStyleCnt="0"/>
      <dgm:spPr/>
    </dgm:pt>
    <dgm:pt modelId="{65583987-936F-4057-8AAE-C4C0FFE9B291}" type="pres">
      <dgm:prSet presAssocID="{FC2BBB78-F419-4C37-873B-223FEC2AF25E}" presName="padding1" presStyleCnt="0"/>
      <dgm:spPr/>
    </dgm:pt>
    <dgm:pt modelId="{D9D9ED90-1A98-4337-82A2-EFB1142AD0EB}" type="pres">
      <dgm:prSet presAssocID="{D02469D9-2885-48C4-989F-4F527E5FC40C}" presName="linV" presStyleCnt="0"/>
      <dgm:spPr/>
    </dgm:pt>
    <dgm:pt modelId="{18FB5EDD-4F3B-44D4-A291-BA02320E3717}" type="pres">
      <dgm:prSet presAssocID="{D02469D9-2885-48C4-989F-4F527E5FC40C}" presName="spVertical1" presStyleCnt="0"/>
      <dgm:spPr/>
    </dgm:pt>
    <dgm:pt modelId="{071433D8-0728-45B2-AB99-53E5057B4F03}" type="pres">
      <dgm:prSet presAssocID="{D02469D9-2885-48C4-989F-4F527E5FC40C}" presName="parTx" presStyleLbl="revTx" presStyleIdx="0" presStyleCnt="1">
        <dgm:presLayoutVars>
          <dgm:chMax val="0"/>
          <dgm:chPref val="0"/>
          <dgm:bulletEnabled val="1"/>
        </dgm:presLayoutVars>
      </dgm:prSet>
      <dgm:spPr/>
    </dgm:pt>
    <dgm:pt modelId="{11E16DBE-156E-495B-889C-C1C03D8FC93F}" type="pres">
      <dgm:prSet presAssocID="{D02469D9-2885-48C4-989F-4F527E5FC40C}" presName="spVertical2" presStyleCnt="0"/>
      <dgm:spPr/>
    </dgm:pt>
    <dgm:pt modelId="{DC6DA355-80EF-46FD-8214-75F9C71AC41F}" type="pres">
      <dgm:prSet presAssocID="{D02469D9-2885-48C4-989F-4F527E5FC40C}" presName="spVertical3" presStyleCnt="0"/>
      <dgm:spPr/>
    </dgm:pt>
    <dgm:pt modelId="{35F8F9BC-A9F7-48BC-8A5A-C2083D02A35B}" type="pres">
      <dgm:prSet presAssocID="{FC2BBB78-F419-4C37-873B-223FEC2AF25E}" presName="padding2" presStyleCnt="0"/>
      <dgm:spPr/>
    </dgm:pt>
    <dgm:pt modelId="{7CE06230-64EF-4334-9FEE-4EE502574D82}" type="pres">
      <dgm:prSet presAssocID="{FC2BBB78-F419-4C37-873B-223FEC2AF25E}" presName="negArrow" presStyleCnt="0"/>
      <dgm:spPr/>
    </dgm:pt>
    <dgm:pt modelId="{75BCC198-00A5-4C17-A3A3-75FC304DEE5A}" type="pres">
      <dgm:prSet presAssocID="{FC2BBB78-F419-4C37-873B-223FEC2AF25E}" presName="backgroundArrow" presStyleLbl="node1" presStyleIdx="0" presStyleCnt="1" custLinFactNeighborY="-3866"/>
      <dgm:spPr>
        <a:solidFill>
          <a:schemeClr val="accent4">
            <a:hueOff val="0"/>
            <a:satOff val="0"/>
            <a:lumOff val="0"/>
            <a:alpha val="29000"/>
          </a:schemeClr>
        </a:solidFill>
      </dgm:spPr>
    </dgm:pt>
  </dgm:ptLst>
  <dgm:cxnLst>
    <dgm:cxn modelId="{4D038F0C-FDB9-4193-AE4D-A9D293836BD0}" type="presOf" srcId="{D02469D9-2885-48C4-989F-4F527E5FC40C}" destId="{071433D8-0728-45B2-AB99-53E5057B4F03}" srcOrd="0" destOrd="0" presId="urn:microsoft.com/office/officeart/2005/8/layout/hProcess3"/>
    <dgm:cxn modelId="{70EBBC95-B9CF-4E66-ABF0-A4762CAF1D9B}" srcId="{FC2BBB78-F419-4C37-873B-223FEC2AF25E}" destId="{D02469D9-2885-48C4-989F-4F527E5FC40C}" srcOrd="0" destOrd="0" parTransId="{C24C8EEF-4F84-42DB-8639-D733FF2CDF33}" sibTransId="{DF0AC6F4-C004-4EB1-A49B-E2B6D814F0F0}"/>
    <dgm:cxn modelId="{3FA5FFEC-1DFB-4E08-8234-80DCC7A79719}" type="presOf" srcId="{FC2BBB78-F419-4C37-873B-223FEC2AF25E}" destId="{12E8769D-E27F-4CE0-BDA9-7990DEBD3C01}" srcOrd="0" destOrd="0" presId="urn:microsoft.com/office/officeart/2005/8/layout/hProcess3"/>
    <dgm:cxn modelId="{C6113E29-CD70-4769-B19D-7D6BAA386B46}" type="presParOf" srcId="{12E8769D-E27F-4CE0-BDA9-7990DEBD3C01}" destId="{5C342705-B93A-4203-998C-871FEE38A0B8}" srcOrd="0" destOrd="0" presId="urn:microsoft.com/office/officeart/2005/8/layout/hProcess3"/>
    <dgm:cxn modelId="{802A94EB-4732-4BA9-BA98-9D95141A2DC9}" type="presParOf" srcId="{12E8769D-E27F-4CE0-BDA9-7990DEBD3C01}" destId="{28F5773F-9CEB-4FFE-8C53-5C463DE1C90F}" srcOrd="1" destOrd="0" presId="urn:microsoft.com/office/officeart/2005/8/layout/hProcess3"/>
    <dgm:cxn modelId="{527DB2B5-08CC-4B1F-A638-D67BFD2223EC}" type="presParOf" srcId="{28F5773F-9CEB-4FFE-8C53-5C463DE1C90F}" destId="{65583987-936F-4057-8AAE-C4C0FFE9B291}" srcOrd="0" destOrd="0" presId="urn:microsoft.com/office/officeart/2005/8/layout/hProcess3"/>
    <dgm:cxn modelId="{21F074AE-C2EF-4262-B5CD-7C4B0C9D82D3}" type="presParOf" srcId="{28F5773F-9CEB-4FFE-8C53-5C463DE1C90F}" destId="{D9D9ED90-1A98-4337-82A2-EFB1142AD0EB}" srcOrd="1" destOrd="0" presId="urn:microsoft.com/office/officeart/2005/8/layout/hProcess3"/>
    <dgm:cxn modelId="{D1CDC983-9F0B-4550-A277-61718E178C6F}" type="presParOf" srcId="{D9D9ED90-1A98-4337-82A2-EFB1142AD0EB}" destId="{18FB5EDD-4F3B-44D4-A291-BA02320E3717}" srcOrd="0" destOrd="0" presId="urn:microsoft.com/office/officeart/2005/8/layout/hProcess3"/>
    <dgm:cxn modelId="{AF750C55-4E90-44C4-B2A0-FF447B6EF9ED}" type="presParOf" srcId="{D9D9ED90-1A98-4337-82A2-EFB1142AD0EB}" destId="{071433D8-0728-45B2-AB99-53E5057B4F03}" srcOrd="1" destOrd="0" presId="urn:microsoft.com/office/officeart/2005/8/layout/hProcess3"/>
    <dgm:cxn modelId="{B910EF2F-802A-4134-8085-4868CF3B20B5}" type="presParOf" srcId="{D9D9ED90-1A98-4337-82A2-EFB1142AD0EB}" destId="{11E16DBE-156E-495B-889C-C1C03D8FC93F}" srcOrd="2" destOrd="0" presId="urn:microsoft.com/office/officeart/2005/8/layout/hProcess3"/>
    <dgm:cxn modelId="{F6846F47-2164-4B0C-9273-52C8679FE88D}" type="presParOf" srcId="{D9D9ED90-1A98-4337-82A2-EFB1142AD0EB}" destId="{DC6DA355-80EF-46FD-8214-75F9C71AC41F}" srcOrd="3" destOrd="0" presId="urn:microsoft.com/office/officeart/2005/8/layout/hProcess3"/>
    <dgm:cxn modelId="{A334339F-3382-40AB-B153-AE9E5AC8D6D6}" type="presParOf" srcId="{28F5773F-9CEB-4FFE-8C53-5C463DE1C90F}" destId="{35F8F9BC-A9F7-48BC-8A5A-C2083D02A35B}" srcOrd="2" destOrd="0" presId="urn:microsoft.com/office/officeart/2005/8/layout/hProcess3"/>
    <dgm:cxn modelId="{4DEA4FD1-9374-4FC0-8B7F-E036F575435E}" type="presParOf" srcId="{28F5773F-9CEB-4FFE-8C53-5C463DE1C90F}" destId="{7CE06230-64EF-4334-9FEE-4EE502574D82}" srcOrd="3" destOrd="0" presId="urn:microsoft.com/office/officeart/2005/8/layout/hProcess3"/>
    <dgm:cxn modelId="{CC8DAA99-FAB5-44F7-B75D-11A9606F6C64}" type="presParOf" srcId="{28F5773F-9CEB-4FFE-8C53-5C463DE1C90F}" destId="{75BCC198-00A5-4C17-A3A3-75FC304DEE5A}" srcOrd="4" destOrd="0" presId="urn:microsoft.com/office/officeart/2005/8/layout/h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056EFD02-4EE9-4E30-AE11-DCF2A8F35BF3}" type="doc">
      <dgm:prSet loTypeId="urn:microsoft.com/office/officeart/2005/8/layout/cycle8" loCatId="cycle" qsTypeId="urn:microsoft.com/office/officeart/2005/8/quickstyle/simple1" qsCatId="simple" csTypeId="urn:microsoft.com/office/officeart/2005/8/colors/accent4_1" csCatId="accent4" phldr="1"/>
      <dgm:spPr/>
    </dgm:pt>
    <dgm:pt modelId="{5302C74F-BB05-453E-B8A3-2F63705A3F7F}">
      <dgm:prSet phldrT="[Text]"/>
      <dgm:spPr>
        <a:solidFill>
          <a:srgbClr val="EC1D85"/>
        </a:solidFill>
      </dgm:spPr>
      <dgm:t>
        <a:bodyPr/>
        <a:lstStyle/>
        <a:p>
          <a:r>
            <a:rPr lang="en-GB" b="1" dirty="0">
              <a:solidFill>
                <a:schemeClr val="bg1"/>
              </a:solidFill>
              <a:latin typeface="Interstate-Light"/>
            </a:rPr>
            <a:t>Language Skills </a:t>
          </a:r>
        </a:p>
      </dgm:t>
    </dgm:pt>
    <dgm:pt modelId="{A6A6376E-8C34-4773-9A08-80D8197FB0F5}" type="parTrans" cxnId="{D7D4EAF9-A8C0-44DE-BC85-19DD61BFA4CA}">
      <dgm:prSet/>
      <dgm:spPr/>
      <dgm:t>
        <a:bodyPr/>
        <a:lstStyle/>
        <a:p>
          <a:endParaRPr lang="en-GB"/>
        </a:p>
      </dgm:t>
    </dgm:pt>
    <dgm:pt modelId="{702C4C2C-035D-4656-95C5-03172427D45B}" type="sibTrans" cxnId="{D7D4EAF9-A8C0-44DE-BC85-19DD61BFA4CA}">
      <dgm:prSet/>
      <dgm:spPr/>
      <dgm:t>
        <a:bodyPr/>
        <a:lstStyle/>
        <a:p>
          <a:endParaRPr lang="en-GB"/>
        </a:p>
      </dgm:t>
    </dgm:pt>
    <dgm:pt modelId="{F9A13ADF-4EB0-4094-832D-29087D456198}">
      <dgm:prSet phldrT="[Text]"/>
      <dgm:spPr>
        <a:solidFill>
          <a:srgbClr val="EC1D85"/>
        </a:solidFill>
      </dgm:spPr>
      <dgm:t>
        <a:bodyPr/>
        <a:lstStyle/>
        <a:p>
          <a:r>
            <a:rPr lang="en-GB" b="1" dirty="0">
              <a:solidFill>
                <a:schemeClr val="bg1"/>
              </a:solidFill>
              <a:latin typeface="Interstate-Light"/>
            </a:rPr>
            <a:t>Transferable Skills</a:t>
          </a:r>
        </a:p>
      </dgm:t>
    </dgm:pt>
    <dgm:pt modelId="{1935AFEF-014D-4F31-A6E6-B9CB56A86A11}" type="parTrans" cxnId="{F35EBFE1-06EA-4046-8BCF-C1E7F7F2D89A}">
      <dgm:prSet/>
      <dgm:spPr/>
      <dgm:t>
        <a:bodyPr/>
        <a:lstStyle/>
        <a:p>
          <a:endParaRPr lang="en-GB"/>
        </a:p>
      </dgm:t>
    </dgm:pt>
    <dgm:pt modelId="{E5DE5179-A473-4F4E-91AC-41D906EF1709}" type="sibTrans" cxnId="{F35EBFE1-06EA-4046-8BCF-C1E7F7F2D89A}">
      <dgm:prSet/>
      <dgm:spPr/>
      <dgm:t>
        <a:bodyPr/>
        <a:lstStyle/>
        <a:p>
          <a:endParaRPr lang="en-GB"/>
        </a:p>
      </dgm:t>
    </dgm:pt>
    <dgm:pt modelId="{B419F577-6415-4AD8-8A2C-822565B9680C}">
      <dgm:prSet phldrT="[Text]"/>
      <dgm:spPr>
        <a:solidFill>
          <a:srgbClr val="EC1D85"/>
        </a:solidFill>
      </dgm:spPr>
      <dgm:t>
        <a:bodyPr/>
        <a:lstStyle/>
        <a:p>
          <a:r>
            <a:rPr lang="en-GB" b="1" dirty="0">
              <a:solidFill>
                <a:schemeClr val="bg1"/>
              </a:solidFill>
              <a:latin typeface="Interstate-Light"/>
            </a:rPr>
            <a:t>Study Strategies</a:t>
          </a:r>
        </a:p>
      </dgm:t>
    </dgm:pt>
    <dgm:pt modelId="{0D6EB333-935A-4116-A565-C29F1D7EB326}" type="parTrans" cxnId="{C725A523-5B3C-42E6-8BD9-B7829DCEAB50}">
      <dgm:prSet/>
      <dgm:spPr/>
      <dgm:t>
        <a:bodyPr/>
        <a:lstStyle/>
        <a:p>
          <a:endParaRPr lang="en-GB"/>
        </a:p>
      </dgm:t>
    </dgm:pt>
    <dgm:pt modelId="{91A083D1-840D-48A7-80DC-6C751757CA67}" type="sibTrans" cxnId="{C725A523-5B3C-42E6-8BD9-B7829DCEAB50}">
      <dgm:prSet/>
      <dgm:spPr/>
      <dgm:t>
        <a:bodyPr/>
        <a:lstStyle/>
        <a:p>
          <a:endParaRPr lang="en-GB"/>
        </a:p>
      </dgm:t>
    </dgm:pt>
    <dgm:pt modelId="{23B94797-11DB-4B54-A672-62742D9EE203}" type="pres">
      <dgm:prSet presAssocID="{056EFD02-4EE9-4E30-AE11-DCF2A8F35BF3}" presName="compositeShape" presStyleCnt="0">
        <dgm:presLayoutVars>
          <dgm:chMax val="7"/>
          <dgm:dir/>
          <dgm:resizeHandles val="exact"/>
        </dgm:presLayoutVars>
      </dgm:prSet>
      <dgm:spPr/>
    </dgm:pt>
    <dgm:pt modelId="{FF65CD42-2BAA-47B7-AC85-DFEA8880361C}" type="pres">
      <dgm:prSet presAssocID="{056EFD02-4EE9-4E30-AE11-DCF2A8F35BF3}" presName="wedge1" presStyleLbl="node1" presStyleIdx="0" presStyleCnt="3"/>
      <dgm:spPr/>
    </dgm:pt>
    <dgm:pt modelId="{5BECF306-713E-4678-8BBB-F2FB41E069DE}" type="pres">
      <dgm:prSet presAssocID="{056EFD02-4EE9-4E30-AE11-DCF2A8F35BF3}" presName="dummy1a" presStyleCnt="0"/>
      <dgm:spPr/>
    </dgm:pt>
    <dgm:pt modelId="{15140191-A3E8-4A38-9A84-D4CC3D46D384}" type="pres">
      <dgm:prSet presAssocID="{056EFD02-4EE9-4E30-AE11-DCF2A8F35BF3}" presName="dummy1b" presStyleCnt="0"/>
      <dgm:spPr/>
    </dgm:pt>
    <dgm:pt modelId="{548BC165-28E6-4B44-A78E-CFB10B2295B0}" type="pres">
      <dgm:prSet presAssocID="{056EFD02-4EE9-4E30-AE11-DCF2A8F35BF3}" presName="wedge1Tx" presStyleLbl="node1" presStyleIdx="0" presStyleCnt="3">
        <dgm:presLayoutVars>
          <dgm:chMax val="0"/>
          <dgm:chPref val="0"/>
          <dgm:bulletEnabled val="1"/>
        </dgm:presLayoutVars>
      </dgm:prSet>
      <dgm:spPr/>
    </dgm:pt>
    <dgm:pt modelId="{4136E39A-E7F2-4F63-B41A-2E9039DC16FF}" type="pres">
      <dgm:prSet presAssocID="{056EFD02-4EE9-4E30-AE11-DCF2A8F35BF3}" presName="wedge2" presStyleLbl="node1" presStyleIdx="1" presStyleCnt="3"/>
      <dgm:spPr/>
    </dgm:pt>
    <dgm:pt modelId="{F3DC54A0-BC0D-4C84-B68B-43EB8A0E1D14}" type="pres">
      <dgm:prSet presAssocID="{056EFD02-4EE9-4E30-AE11-DCF2A8F35BF3}" presName="dummy2a" presStyleCnt="0"/>
      <dgm:spPr/>
    </dgm:pt>
    <dgm:pt modelId="{7D94FB15-6DA8-454E-A981-5EE8E7C0AE7D}" type="pres">
      <dgm:prSet presAssocID="{056EFD02-4EE9-4E30-AE11-DCF2A8F35BF3}" presName="dummy2b" presStyleCnt="0"/>
      <dgm:spPr/>
    </dgm:pt>
    <dgm:pt modelId="{8DF68A9B-1A4F-4FEE-BDEE-81117222CE1D}" type="pres">
      <dgm:prSet presAssocID="{056EFD02-4EE9-4E30-AE11-DCF2A8F35BF3}" presName="wedge2Tx" presStyleLbl="node1" presStyleIdx="1" presStyleCnt="3">
        <dgm:presLayoutVars>
          <dgm:chMax val="0"/>
          <dgm:chPref val="0"/>
          <dgm:bulletEnabled val="1"/>
        </dgm:presLayoutVars>
      </dgm:prSet>
      <dgm:spPr/>
    </dgm:pt>
    <dgm:pt modelId="{525A5E9F-174E-436F-AE60-D37C4DE3AB28}" type="pres">
      <dgm:prSet presAssocID="{056EFD02-4EE9-4E30-AE11-DCF2A8F35BF3}" presName="wedge3" presStyleLbl="node1" presStyleIdx="2" presStyleCnt="3"/>
      <dgm:spPr/>
    </dgm:pt>
    <dgm:pt modelId="{1FE07F20-8D13-43AD-A8CD-B5684B1A6460}" type="pres">
      <dgm:prSet presAssocID="{056EFD02-4EE9-4E30-AE11-DCF2A8F35BF3}" presName="dummy3a" presStyleCnt="0"/>
      <dgm:spPr/>
    </dgm:pt>
    <dgm:pt modelId="{65870CC8-E4AB-4C34-B7FB-45AEA23E242F}" type="pres">
      <dgm:prSet presAssocID="{056EFD02-4EE9-4E30-AE11-DCF2A8F35BF3}" presName="dummy3b" presStyleCnt="0"/>
      <dgm:spPr/>
    </dgm:pt>
    <dgm:pt modelId="{83D5DDA5-73B6-4FE2-AEDE-6C3AE2DED988}" type="pres">
      <dgm:prSet presAssocID="{056EFD02-4EE9-4E30-AE11-DCF2A8F35BF3}" presName="wedge3Tx" presStyleLbl="node1" presStyleIdx="2" presStyleCnt="3">
        <dgm:presLayoutVars>
          <dgm:chMax val="0"/>
          <dgm:chPref val="0"/>
          <dgm:bulletEnabled val="1"/>
        </dgm:presLayoutVars>
      </dgm:prSet>
      <dgm:spPr/>
    </dgm:pt>
    <dgm:pt modelId="{015B6953-5599-4634-B3CA-6155F8AD460F}" type="pres">
      <dgm:prSet presAssocID="{702C4C2C-035D-4656-95C5-03172427D45B}" presName="arrowWedge1" presStyleLbl="fgSibTrans2D1" presStyleIdx="0" presStyleCnt="3"/>
      <dgm:spPr/>
    </dgm:pt>
    <dgm:pt modelId="{12ED7931-FE32-4D56-8137-0D80E7431986}" type="pres">
      <dgm:prSet presAssocID="{E5DE5179-A473-4F4E-91AC-41D906EF1709}" presName="arrowWedge2" presStyleLbl="fgSibTrans2D1" presStyleIdx="1" presStyleCnt="3"/>
      <dgm:spPr/>
    </dgm:pt>
    <dgm:pt modelId="{9023FF35-8ABD-4F96-BE24-3D2A50CE332D}" type="pres">
      <dgm:prSet presAssocID="{91A083D1-840D-48A7-80DC-6C751757CA67}" presName="arrowWedge3" presStyleLbl="fgSibTrans2D1" presStyleIdx="2" presStyleCnt="3"/>
      <dgm:spPr/>
    </dgm:pt>
  </dgm:ptLst>
  <dgm:cxnLst>
    <dgm:cxn modelId="{2A368225-09E5-4343-9A9C-0AB84822AA40}" type="presOf" srcId="{056EFD02-4EE9-4E30-AE11-DCF2A8F35BF3}" destId="{23B94797-11DB-4B54-A672-62742D9EE203}" srcOrd="0" destOrd="0" presId="urn:microsoft.com/office/officeart/2005/8/layout/cycle8"/>
    <dgm:cxn modelId="{A88B6A3A-9DD9-48D8-9CBC-964C03C997F1}" type="presOf" srcId="{B419F577-6415-4AD8-8A2C-822565B9680C}" destId="{525A5E9F-174E-436F-AE60-D37C4DE3AB28}" srcOrd="0" destOrd="0" presId="urn:microsoft.com/office/officeart/2005/8/layout/cycle8"/>
    <dgm:cxn modelId="{CE2EB112-0EBB-4687-A08E-85FB1AD47A86}" type="presOf" srcId="{B419F577-6415-4AD8-8A2C-822565B9680C}" destId="{83D5DDA5-73B6-4FE2-AEDE-6C3AE2DED988}" srcOrd="1" destOrd="0" presId="urn:microsoft.com/office/officeart/2005/8/layout/cycle8"/>
    <dgm:cxn modelId="{FF329E8F-66BF-427E-8D5F-D26ABDC5D89E}" type="presOf" srcId="{5302C74F-BB05-453E-B8A3-2F63705A3F7F}" destId="{548BC165-28E6-4B44-A78E-CFB10B2295B0}" srcOrd="1" destOrd="0" presId="urn:microsoft.com/office/officeart/2005/8/layout/cycle8"/>
    <dgm:cxn modelId="{6BEB3DBD-4E97-4A4C-96FD-8BA31C5569C2}" type="presOf" srcId="{F9A13ADF-4EB0-4094-832D-29087D456198}" destId="{8DF68A9B-1A4F-4FEE-BDEE-81117222CE1D}" srcOrd="1" destOrd="0" presId="urn:microsoft.com/office/officeart/2005/8/layout/cycle8"/>
    <dgm:cxn modelId="{C725A523-5B3C-42E6-8BD9-B7829DCEAB50}" srcId="{056EFD02-4EE9-4E30-AE11-DCF2A8F35BF3}" destId="{B419F577-6415-4AD8-8A2C-822565B9680C}" srcOrd="2" destOrd="0" parTransId="{0D6EB333-935A-4116-A565-C29F1D7EB326}" sibTransId="{91A083D1-840D-48A7-80DC-6C751757CA67}"/>
    <dgm:cxn modelId="{D7D4EAF9-A8C0-44DE-BC85-19DD61BFA4CA}" srcId="{056EFD02-4EE9-4E30-AE11-DCF2A8F35BF3}" destId="{5302C74F-BB05-453E-B8A3-2F63705A3F7F}" srcOrd="0" destOrd="0" parTransId="{A6A6376E-8C34-4773-9A08-80D8197FB0F5}" sibTransId="{702C4C2C-035D-4656-95C5-03172427D45B}"/>
    <dgm:cxn modelId="{E434E8D8-0DA5-4E49-8CC4-FCC2D3089132}" type="presOf" srcId="{F9A13ADF-4EB0-4094-832D-29087D456198}" destId="{4136E39A-E7F2-4F63-B41A-2E9039DC16FF}" srcOrd="0" destOrd="0" presId="urn:microsoft.com/office/officeart/2005/8/layout/cycle8"/>
    <dgm:cxn modelId="{4387F88A-A935-4E3A-8EFE-F2C894E7CE96}" type="presOf" srcId="{5302C74F-BB05-453E-B8A3-2F63705A3F7F}" destId="{FF65CD42-2BAA-47B7-AC85-DFEA8880361C}" srcOrd="0" destOrd="0" presId="urn:microsoft.com/office/officeart/2005/8/layout/cycle8"/>
    <dgm:cxn modelId="{F35EBFE1-06EA-4046-8BCF-C1E7F7F2D89A}" srcId="{056EFD02-4EE9-4E30-AE11-DCF2A8F35BF3}" destId="{F9A13ADF-4EB0-4094-832D-29087D456198}" srcOrd="1" destOrd="0" parTransId="{1935AFEF-014D-4F31-A6E6-B9CB56A86A11}" sibTransId="{E5DE5179-A473-4F4E-91AC-41D906EF1709}"/>
    <dgm:cxn modelId="{67F92E63-BA8A-46A3-9F6B-F0955A0B31E9}" type="presParOf" srcId="{23B94797-11DB-4B54-A672-62742D9EE203}" destId="{FF65CD42-2BAA-47B7-AC85-DFEA8880361C}" srcOrd="0" destOrd="0" presId="urn:microsoft.com/office/officeart/2005/8/layout/cycle8"/>
    <dgm:cxn modelId="{49CEE5FB-8C23-4A71-8E27-2C209A26C2F4}" type="presParOf" srcId="{23B94797-11DB-4B54-A672-62742D9EE203}" destId="{5BECF306-713E-4678-8BBB-F2FB41E069DE}" srcOrd="1" destOrd="0" presId="urn:microsoft.com/office/officeart/2005/8/layout/cycle8"/>
    <dgm:cxn modelId="{24E5E70A-CA76-4D09-870D-349D7AAB3B91}" type="presParOf" srcId="{23B94797-11DB-4B54-A672-62742D9EE203}" destId="{15140191-A3E8-4A38-9A84-D4CC3D46D384}" srcOrd="2" destOrd="0" presId="urn:microsoft.com/office/officeart/2005/8/layout/cycle8"/>
    <dgm:cxn modelId="{E2D85FAC-3832-4D71-A838-5C32E1882564}" type="presParOf" srcId="{23B94797-11DB-4B54-A672-62742D9EE203}" destId="{548BC165-28E6-4B44-A78E-CFB10B2295B0}" srcOrd="3" destOrd="0" presId="urn:microsoft.com/office/officeart/2005/8/layout/cycle8"/>
    <dgm:cxn modelId="{74040048-8A82-4C8D-B0DD-A1E4D8CC1095}" type="presParOf" srcId="{23B94797-11DB-4B54-A672-62742D9EE203}" destId="{4136E39A-E7F2-4F63-B41A-2E9039DC16FF}" srcOrd="4" destOrd="0" presId="urn:microsoft.com/office/officeart/2005/8/layout/cycle8"/>
    <dgm:cxn modelId="{9AC5B973-0B50-4FB4-9EC3-F61B19BE4796}" type="presParOf" srcId="{23B94797-11DB-4B54-A672-62742D9EE203}" destId="{F3DC54A0-BC0D-4C84-B68B-43EB8A0E1D14}" srcOrd="5" destOrd="0" presId="urn:microsoft.com/office/officeart/2005/8/layout/cycle8"/>
    <dgm:cxn modelId="{8FAF09B3-2674-4016-8AC7-A6C765F6A6F3}" type="presParOf" srcId="{23B94797-11DB-4B54-A672-62742D9EE203}" destId="{7D94FB15-6DA8-454E-A981-5EE8E7C0AE7D}" srcOrd="6" destOrd="0" presId="urn:microsoft.com/office/officeart/2005/8/layout/cycle8"/>
    <dgm:cxn modelId="{09000D8B-B589-4FBE-8D5E-DE1D49ABEE71}" type="presParOf" srcId="{23B94797-11DB-4B54-A672-62742D9EE203}" destId="{8DF68A9B-1A4F-4FEE-BDEE-81117222CE1D}" srcOrd="7" destOrd="0" presId="urn:microsoft.com/office/officeart/2005/8/layout/cycle8"/>
    <dgm:cxn modelId="{9C36C36E-F757-4F9C-8B28-A9444819F1C7}" type="presParOf" srcId="{23B94797-11DB-4B54-A672-62742D9EE203}" destId="{525A5E9F-174E-436F-AE60-D37C4DE3AB28}" srcOrd="8" destOrd="0" presId="urn:microsoft.com/office/officeart/2005/8/layout/cycle8"/>
    <dgm:cxn modelId="{301D5FD3-DD90-4DEB-872D-8CF43F3BDC09}" type="presParOf" srcId="{23B94797-11DB-4B54-A672-62742D9EE203}" destId="{1FE07F20-8D13-43AD-A8CD-B5684B1A6460}" srcOrd="9" destOrd="0" presId="urn:microsoft.com/office/officeart/2005/8/layout/cycle8"/>
    <dgm:cxn modelId="{395F3EE1-2492-4C2D-AB77-614875C4C402}" type="presParOf" srcId="{23B94797-11DB-4B54-A672-62742D9EE203}" destId="{65870CC8-E4AB-4C34-B7FB-45AEA23E242F}" srcOrd="10" destOrd="0" presId="urn:microsoft.com/office/officeart/2005/8/layout/cycle8"/>
    <dgm:cxn modelId="{1F82D26B-7E00-4A22-8832-5FEB5F7407AD}" type="presParOf" srcId="{23B94797-11DB-4B54-A672-62742D9EE203}" destId="{83D5DDA5-73B6-4FE2-AEDE-6C3AE2DED988}" srcOrd="11" destOrd="0" presId="urn:microsoft.com/office/officeart/2005/8/layout/cycle8"/>
    <dgm:cxn modelId="{AB6BF321-0CE2-4810-A288-53496E11EB3F}" type="presParOf" srcId="{23B94797-11DB-4B54-A672-62742D9EE203}" destId="{015B6953-5599-4634-B3CA-6155F8AD460F}" srcOrd="12" destOrd="0" presId="urn:microsoft.com/office/officeart/2005/8/layout/cycle8"/>
    <dgm:cxn modelId="{85363359-837B-402D-B69A-D871E32B4B0A}" type="presParOf" srcId="{23B94797-11DB-4B54-A672-62742D9EE203}" destId="{12ED7931-FE32-4D56-8137-0D80E7431986}" srcOrd="13" destOrd="0" presId="urn:microsoft.com/office/officeart/2005/8/layout/cycle8"/>
    <dgm:cxn modelId="{C60D66CF-EA0A-4EFF-A538-645DB47883DD}" type="presParOf" srcId="{23B94797-11DB-4B54-A672-62742D9EE203}" destId="{9023FF35-8ABD-4F96-BE24-3D2A50CE332D}"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B7616939-3DA1-45D4-8521-9884235BF500}" type="doc">
      <dgm:prSet loTypeId="urn:microsoft.com/office/officeart/2008/layout/AlternatingHexagons" loCatId="list" qsTypeId="urn:microsoft.com/office/officeart/2005/8/quickstyle/simple1" qsCatId="simple" csTypeId="urn:microsoft.com/office/officeart/2005/8/colors/colorful1" csCatId="colorful" phldr="1"/>
      <dgm:spPr/>
      <dgm:t>
        <a:bodyPr/>
        <a:lstStyle/>
        <a:p>
          <a:endParaRPr lang="en-US"/>
        </a:p>
      </dgm:t>
    </dgm:pt>
    <dgm:pt modelId="{F3C0BB67-063F-4F51-B7CD-EFE84582922A}">
      <dgm:prSet phldrT="[Text]" custT="1"/>
      <dgm:spPr/>
      <dgm:t>
        <a:bodyPr/>
        <a:lstStyle/>
        <a:p>
          <a:r>
            <a:rPr lang="en-US" sz="2000" baseline="0" dirty="0">
              <a:latin typeface="Verdana" panose="020B0604030504040204" pitchFamily="34" charset="0"/>
            </a:rPr>
            <a:t>REF</a:t>
          </a:r>
        </a:p>
      </dgm:t>
    </dgm:pt>
    <dgm:pt modelId="{7F1F3361-5503-48F9-9725-097B7EC0FA17}" type="parTrans" cxnId="{F54BE28B-D0D2-4048-A595-FB35F95E124B}">
      <dgm:prSet/>
      <dgm:spPr/>
      <dgm:t>
        <a:bodyPr/>
        <a:lstStyle/>
        <a:p>
          <a:endParaRPr lang="en-US">
            <a:latin typeface="Interstate"/>
          </a:endParaRPr>
        </a:p>
      </dgm:t>
    </dgm:pt>
    <dgm:pt modelId="{9BC10F82-EF0D-438A-A708-E9FCC00B21D2}" type="sibTrans" cxnId="{F54BE28B-D0D2-4048-A595-FB35F95E124B}">
      <dgm:prSet/>
      <dgm:spPr/>
      <dgm:t>
        <a:bodyPr/>
        <a:lstStyle/>
        <a:p>
          <a:r>
            <a:rPr lang="en-US" b="1" baseline="0" dirty="0">
              <a:latin typeface="Verdana" panose="020B0604030504040204" pitchFamily="34" charset="0"/>
            </a:rPr>
            <a:t>CRELLA</a:t>
          </a:r>
        </a:p>
      </dgm:t>
    </dgm:pt>
    <dgm:pt modelId="{AE6A8C13-39A7-4546-AB38-60DA2D928353}">
      <dgm:prSet phldrT="[Text]" custT="1"/>
      <dgm:spPr/>
      <dgm:t>
        <a:bodyPr/>
        <a:lstStyle/>
        <a:p>
          <a:r>
            <a:rPr lang="en-US" sz="2000" b="1" baseline="0" dirty="0">
              <a:latin typeface="Verdana" panose="020B0604030504040204" pitchFamily="34" charset="0"/>
              <a:ea typeface="Verdana" panose="020B0604030504040204" pitchFamily="34" charset="0"/>
              <a:cs typeface="Verdana" panose="020B0604030504040204" pitchFamily="34" charset="0"/>
            </a:rPr>
            <a:t>CEFR</a:t>
          </a:r>
        </a:p>
      </dgm:t>
    </dgm:pt>
    <dgm:pt modelId="{227076FA-5697-42D3-A4C6-7474EC002D78}" type="parTrans" cxnId="{FB407F63-1836-47AD-96BD-58A12540ABE2}">
      <dgm:prSet/>
      <dgm:spPr/>
      <dgm:t>
        <a:bodyPr/>
        <a:lstStyle/>
        <a:p>
          <a:endParaRPr lang="en-US">
            <a:latin typeface="Interstate"/>
          </a:endParaRPr>
        </a:p>
      </dgm:t>
    </dgm:pt>
    <dgm:pt modelId="{CD303AEA-5541-4029-AE85-EF588D059304}" type="sibTrans" cxnId="{FB407F63-1836-47AD-96BD-58A12540ABE2}">
      <dgm:prSet/>
      <dgm:spPr/>
      <dgm:t>
        <a:bodyPr/>
        <a:lstStyle/>
        <a:p>
          <a:r>
            <a:rPr lang="en-US" baseline="0" dirty="0">
              <a:latin typeface="Verdana" panose="020B0604030504040204" pitchFamily="34" charset="0"/>
            </a:rPr>
            <a:t>ALTE</a:t>
          </a:r>
        </a:p>
      </dgm:t>
    </dgm:pt>
    <dgm:pt modelId="{75239A0B-2C91-46AF-A99D-D3CB49CA8631}">
      <dgm:prSet phldrT="[Text]"/>
      <dgm:spPr/>
      <dgm:t>
        <a:bodyPr/>
        <a:lstStyle/>
        <a:p>
          <a:r>
            <a:rPr lang="en-US" b="1" baseline="0" dirty="0">
              <a:latin typeface="Verdana" panose="020B0604030504040204" pitchFamily="34" charset="0"/>
              <a:ea typeface="Verdana" panose="020B0604030504040204" pitchFamily="34" charset="0"/>
              <a:cs typeface="Verdana" panose="020B0604030504040204" pitchFamily="34" charset="0"/>
            </a:rPr>
            <a:t>Banded not sliding</a:t>
          </a:r>
        </a:p>
      </dgm:t>
    </dgm:pt>
    <dgm:pt modelId="{44560B06-1174-43F2-9063-BA7E596FA998}" type="parTrans" cxnId="{B5DAC1B4-98F3-4FBC-983C-F945F4239FAB}">
      <dgm:prSet/>
      <dgm:spPr/>
      <dgm:t>
        <a:bodyPr/>
        <a:lstStyle/>
        <a:p>
          <a:endParaRPr lang="en-US">
            <a:latin typeface="Interstate"/>
          </a:endParaRPr>
        </a:p>
      </dgm:t>
    </dgm:pt>
    <dgm:pt modelId="{85A891DE-DF74-4851-AC55-97C08DE2BE10}" type="sibTrans" cxnId="{B5DAC1B4-98F3-4FBC-983C-F945F4239FAB}">
      <dgm:prSet/>
      <dgm:spPr/>
      <dgm:t>
        <a:bodyPr/>
        <a:lstStyle/>
        <a:p>
          <a:r>
            <a:rPr lang="en-US" b="1" baseline="0" dirty="0">
              <a:latin typeface="Verdana" panose="020B0604030504040204" pitchFamily="34" charset="0"/>
            </a:rPr>
            <a:t>Integrated</a:t>
          </a:r>
        </a:p>
      </dgm:t>
    </dgm:pt>
    <dgm:pt modelId="{1C57EA0D-E6D8-4F47-B362-018D51488871}" type="pres">
      <dgm:prSet presAssocID="{B7616939-3DA1-45D4-8521-9884235BF500}" presName="Name0" presStyleCnt="0">
        <dgm:presLayoutVars>
          <dgm:chMax/>
          <dgm:chPref/>
          <dgm:dir/>
          <dgm:animLvl val="lvl"/>
        </dgm:presLayoutVars>
      </dgm:prSet>
      <dgm:spPr/>
    </dgm:pt>
    <dgm:pt modelId="{8D2A8107-2F67-4E61-A43E-51F0E0CDB9E9}" type="pres">
      <dgm:prSet presAssocID="{F3C0BB67-063F-4F51-B7CD-EFE84582922A}" presName="composite" presStyleCnt="0"/>
      <dgm:spPr/>
    </dgm:pt>
    <dgm:pt modelId="{B99EE7E8-0BD6-4C30-AD2E-2EB5E0D06419}" type="pres">
      <dgm:prSet presAssocID="{F3C0BB67-063F-4F51-B7CD-EFE84582922A}" presName="Parent1" presStyleLbl="node1" presStyleIdx="0" presStyleCnt="6">
        <dgm:presLayoutVars>
          <dgm:chMax val="1"/>
          <dgm:chPref val="1"/>
          <dgm:bulletEnabled val="1"/>
        </dgm:presLayoutVars>
      </dgm:prSet>
      <dgm:spPr/>
    </dgm:pt>
    <dgm:pt modelId="{A951530A-A587-48BE-83E3-B1CEABB81E71}" type="pres">
      <dgm:prSet presAssocID="{F3C0BB67-063F-4F51-B7CD-EFE84582922A}" presName="Childtext1" presStyleLbl="revTx" presStyleIdx="0" presStyleCnt="3">
        <dgm:presLayoutVars>
          <dgm:chMax val="0"/>
          <dgm:chPref val="0"/>
          <dgm:bulletEnabled val="1"/>
        </dgm:presLayoutVars>
      </dgm:prSet>
      <dgm:spPr/>
    </dgm:pt>
    <dgm:pt modelId="{6AC6254E-66C1-4E93-9A2B-CAAC931E67B6}" type="pres">
      <dgm:prSet presAssocID="{F3C0BB67-063F-4F51-B7CD-EFE84582922A}" presName="BalanceSpacing" presStyleCnt="0"/>
      <dgm:spPr/>
    </dgm:pt>
    <dgm:pt modelId="{92E8A09C-975E-4153-853B-6E59DE411FC1}" type="pres">
      <dgm:prSet presAssocID="{F3C0BB67-063F-4F51-B7CD-EFE84582922A}" presName="BalanceSpacing1" presStyleCnt="0"/>
      <dgm:spPr/>
    </dgm:pt>
    <dgm:pt modelId="{888882A3-017D-4626-B388-2880167E2972}" type="pres">
      <dgm:prSet presAssocID="{9BC10F82-EF0D-438A-A708-E9FCC00B21D2}" presName="Accent1Text" presStyleLbl="node1" presStyleIdx="1" presStyleCnt="6"/>
      <dgm:spPr/>
    </dgm:pt>
    <dgm:pt modelId="{D0BC3AD3-EF85-45AA-A9C2-D5EB82B4D9E9}" type="pres">
      <dgm:prSet presAssocID="{9BC10F82-EF0D-438A-A708-E9FCC00B21D2}" presName="spaceBetweenRectangles" presStyleCnt="0"/>
      <dgm:spPr/>
    </dgm:pt>
    <dgm:pt modelId="{ABE6C636-36A1-4566-B275-A4E02486FD3E}" type="pres">
      <dgm:prSet presAssocID="{AE6A8C13-39A7-4546-AB38-60DA2D928353}" presName="composite" presStyleCnt="0"/>
      <dgm:spPr/>
    </dgm:pt>
    <dgm:pt modelId="{85D36C1D-88B5-48FD-878F-50FC185204C5}" type="pres">
      <dgm:prSet presAssocID="{AE6A8C13-39A7-4546-AB38-60DA2D928353}" presName="Parent1" presStyleLbl="node1" presStyleIdx="2" presStyleCnt="6">
        <dgm:presLayoutVars>
          <dgm:chMax val="1"/>
          <dgm:chPref val="1"/>
          <dgm:bulletEnabled val="1"/>
        </dgm:presLayoutVars>
      </dgm:prSet>
      <dgm:spPr/>
    </dgm:pt>
    <dgm:pt modelId="{2A17315F-F188-4CE3-8461-DD4143360285}" type="pres">
      <dgm:prSet presAssocID="{AE6A8C13-39A7-4546-AB38-60DA2D928353}" presName="Childtext1" presStyleLbl="revTx" presStyleIdx="1" presStyleCnt="3">
        <dgm:presLayoutVars>
          <dgm:chMax val="0"/>
          <dgm:chPref val="0"/>
          <dgm:bulletEnabled val="1"/>
        </dgm:presLayoutVars>
      </dgm:prSet>
      <dgm:spPr/>
    </dgm:pt>
    <dgm:pt modelId="{25526889-3AD9-4B97-9612-29EB73FBACFD}" type="pres">
      <dgm:prSet presAssocID="{AE6A8C13-39A7-4546-AB38-60DA2D928353}" presName="BalanceSpacing" presStyleCnt="0"/>
      <dgm:spPr/>
    </dgm:pt>
    <dgm:pt modelId="{8A67373D-389A-48B2-9A88-746991FA87C3}" type="pres">
      <dgm:prSet presAssocID="{AE6A8C13-39A7-4546-AB38-60DA2D928353}" presName="BalanceSpacing1" presStyleCnt="0"/>
      <dgm:spPr/>
    </dgm:pt>
    <dgm:pt modelId="{55665433-2A26-46E8-ADBE-2AAD7FF0BAA6}" type="pres">
      <dgm:prSet presAssocID="{CD303AEA-5541-4029-AE85-EF588D059304}" presName="Accent1Text" presStyleLbl="node1" presStyleIdx="3" presStyleCnt="6"/>
      <dgm:spPr/>
    </dgm:pt>
    <dgm:pt modelId="{3E2AFB69-B34B-4E18-8835-62E346AD5D50}" type="pres">
      <dgm:prSet presAssocID="{CD303AEA-5541-4029-AE85-EF588D059304}" presName="spaceBetweenRectangles" presStyleCnt="0"/>
      <dgm:spPr/>
    </dgm:pt>
    <dgm:pt modelId="{1A579CD5-27D6-4DB0-A4FF-78795D3FFEF6}" type="pres">
      <dgm:prSet presAssocID="{75239A0B-2C91-46AF-A99D-D3CB49CA8631}" presName="composite" presStyleCnt="0"/>
      <dgm:spPr/>
    </dgm:pt>
    <dgm:pt modelId="{7F20023F-CD66-4610-B957-590467EE226E}" type="pres">
      <dgm:prSet presAssocID="{75239A0B-2C91-46AF-A99D-D3CB49CA8631}" presName="Parent1" presStyleLbl="node1" presStyleIdx="4" presStyleCnt="6">
        <dgm:presLayoutVars>
          <dgm:chMax val="1"/>
          <dgm:chPref val="1"/>
          <dgm:bulletEnabled val="1"/>
        </dgm:presLayoutVars>
      </dgm:prSet>
      <dgm:spPr/>
    </dgm:pt>
    <dgm:pt modelId="{3D16B83C-32B0-44B6-9277-387AF314A5E3}" type="pres">
      <dgm:prSet presAssocID="{75239A0B-2C91-46AF-A99D-D3CB49CA8631}" presName="Childtext1" presStyleLbl="revTx" presStyleIdx="2" presStyleCnt="3">
        <dgm:presLayoutVars>
          <dgm:chMax val="0"/>
          <dgm:chPref val="0"/>
          <dgm:bulletEnabled val="1"/>
        </dgm:presLayoutVars>
      </dgm:prSet>
      <dgm:spPr/>
    </dgm:pt>
    <dgm:pt modelId="{2070B665-2804-46AF-8F7C-68BE8DA242EC}" type="pres">
      <dgm:prSet presAssocID="{75239A0B-2C91-46AF-A99D-D3CB49CA8631}" presName="BalanceSpacing" presStyleCnt="0"/>
      <dgm:spPr/>
    </dgm:pt>
    <dgm:pt modelId="{7FDA0065-DC9D-401C-B121-7CEBDCD05CEE}" type="pres">
      <dgm:prSet presAssocID="{75239A0B-2C91-46AF-A99D-D3CB49CA8631}" presName="BalanceSpacing1" presStyleCnt="0"/>
      <dgm:spPr/>
    </dgm:pt>
    <dgm:pt modelId="{16149AD6-3E17-466A-A883-28EE7972355A}" type="pres">
      <dgm:prSet presAssocID="{85A891DE-DF74-4851-AC55-97C08DE2BE10}" presName="Accent1Text" presStyleLbl="node1" presStyleIdx="5" presStyleCnt="6"/>
      <dgm:spPr/>
    </dgm:pt>
  </dgm:ptLst>
  <dgm:cxnLst>
    <dgm:cxn modelId="{F54BE28B-D0D2-4048-A595-FB35F95E124B}" srcId="{B7616939-3DA1-45D4-8521-9884235BF500}" destId="{F3C0BB67-063F-4F51-B7CD-EFE84582922A}" srcOrd="0" destOrd="0" parTransId="{7F1F3361-5503-48F9-9725-097B7EC0FA17}" sibTransId="{9BC10F82-EF0D-438A-A708-E9FCC00B21D2}"/>
    <dgm:cxn modelId="{CC894599-D1D5-4281-A86E-5BFBC3633D63}" type="presOf" srcId="{75239A0B-2C91-46AF-A99D-D3CB49CA8631}" destId="{7F20023F-CD66-4610-B957-590467EE226E}" srcOrd="0" destOrd="0" presId="urn:microsoft.com/office/officeart/2008/layout/AlternatingHexagons"/>
    <dgm:cxn modelId="{BA4888C6-8005-4588-AAC7-65CAF2942E49}" type="presOf" srcId="{9BC10F82-EF0D-438A-A708-E9FCC00B21D2}" destId="{888882A3-017D-4626-B388-2880167E2972}" srcOrd="0" destOrd="0" presId="urn:microsoft.com/office/officeart/2008/layout/AlternatingHexagons"/>
    <dgm:cxn modelId="{54C979D7-34BF-4DE8-8960-11E4153F8EE3}" type="presOf" srcId="{85A891DE-DF74-4851-AC55-97C08DE2BE10}" destId="{16149AD6-3E17-466A-A883-28EE7972355A}" srcOrd="0" destOrd="0" presId="urn:microsoft.com/office/officeart/2008/layout/AlternatingHexagons"/>
    <dgm:cxn modelId="{CFBF955B-25C4-4A47-9A5F-CE822FD95BE3}" type="presOf" srcId="{B7616939-3DA1-45D4-8521-9884235BF500}" destId="{1C57EA0D-E6D8-4F47-B362-018D51488871}" srcOrd="0" destOrd="0" presId="urn:microsoft.com/office/officeart/2008/layout/AlternatingHexagons"/>
    <dgm:cxn modelId="{30BEBBEA-8886-4B11-88C9-AAC02C21A01B}" type="presOf" srcId="{CD303AEA-5541-4029-AE85-EF588D059304}" destId="{55665433-2A26-46E8-ADBE-2AAD7FF0BAA6}" srcOrd="0" destOrd="0" presId="urn:microsoft.com/office/officeart/2008/layout/AlternatingHexagons"/>
    <dgm:cxn modelId="{FB407F63-1836-47AD-96BD-58A12540ABE2}" srcId="{B7616939-3DA1-45D4-8521-9884235BF500}" destId="{AE6A8C13-39A7-4546-AB38-60DA2D928353}" srcOrd="1" destOrd="0" parTransId="{227076FA-5697-42D3-A4C6-7474EC002D78}" sibTransId="{CD303AEA-5541-4029-AE85-EF588D059304}"/>
    <dgm:cxn modelId="{EF76B1BF-00A1-42E5-AF31-C192DDFEFBB3}" type="presOf" srcId="{F3C0BB67-063F-4F51-B7CD-EFE84582922A}" destId="{B99EE7E8-0BD6-4C30-AD2E-2EB5E0D06419}" srcOrd="0" destOrd="0" presId="urn:microsoft.com/office/officeart/2008/layout/AlternatingHexagons"/>
    <dgm:cxn modelId="{B5DAC1B4-98F3-4FBC-983C-F945F4239FAB}" srcId="{B7616939-3DA1-45D4-8521-9884235BF500}" destId="{75239A0B-2C91-46AF-A99D-D3CB49CA8631}" srcOrd="2" destOrd="0" parTransId="{44560B06-1174-43F2-9063-BA7E596FA998}" sibTransId="{85A891DE-DF74-4851-AC55-97C08DE2BE10}"/>
    <dgm:cxn modelId="{D43C18D3-6DFB-4A1D-B5CD-05D26A24E823}" type="presOf" srcId="{AE6A8C13-39A7-4546-AB38-60DA2D928353}" destId="{85D36C1D-88B5-48FD-878F-50FC185204C5}" srcOrd="0" destOrd="0" presId="urn:microsoft.com/office/officeart/2008/layout/AlternatingHexagons"/>
    <dgm:cxn modelId="{F79F5EC6-01A0-4C51-BA53-5D4D2E50862A}" type="presParOf" srcId="{1C57EA0D-E6D8-4F47-B362-018D51488871}" destId="{8D2A8107-2F67-4E61-A43E-51F0E0CDB9E9}" srcOrd="0" destOrd="0" presId="urn:microsoft.com/office/officeart/2008/layout/AlternatingHexagons"/>
    <dgm:cxn modelId="{EC559566-ECB0-4068-8D2C-2CBEC27D745C}" type="presParOf" srcId="{8D2A8107-2F67-4E61-A43E-51F0E0CDB9E9}" destId="{B99EE7E8-0BD6-4C30-AD2E-2EB5E0D06419}" srcOrd="0" destOrd="0" presId="urn:microsoft.com/office/officeart/2008/layout/AlternatingHexagons"/>
    <dgm:cxn modelId="{5F810FE1-96BE-47A0-A157-E4A06CE9C996}" type="presParOf" srcId="{8D2A8107-2F67-4E61-A43E-51F0E0CDB9E9}" destId="{A951530A-A587-48BE-83E3-B1CEABB81E71}" srcOrd="1" destOrd="0" presId="urn:microsoft.com/office/officeart/2008/layout/AlternatingHexagons"/>
    <dgm:cxn modelId="{D8D4615C-ABF1-4026-AD67-DD283FFDDA4C}" type="presParOf" srcId="{8D2A8107-2F67-4E61-A43E-51F0E0CDB9E9}" destId="{6AC6254E-66C1-4E93-9A2B-CAAC931E67B6}" srcOrd="2" destOrd="0" presId="urn:microsoft.com/office/officeart/2008/layout/AlternatingHexagons"/>
    <dgm:cxn modelId="{DB9D5491-822A-41DA-9F5A-89DEB92DE2DF}" type="presParOf" srcId="{8D2A8107-2F67-4E61-A43E-51F0E0CDB9E9}" destId="{92E8A09C-975E-4153-853B-6E59DE411FC1}" srcOrd="3" destOrd="0" presId="urn:microsoft.com/office/officeart/2008/layout/AlternatingHexagons"/>
    <dgm:cxn modelId="{62DCCB48-1015-4ED0-BC24-4D921D79640F}" type="presParOf" srcId="{8D2A8107-2F67-4E61-A43E-51F0E0CDB9E9}" destId="{888882A3-017D-4626-B388-2880167E2972}" srcOrd="4" destOrd="0" presId="urn:microsoft.com/office/officeart/2008/layout/AlternatingHexagons"/>
    <dgm:cxn modelId="{FCE14796-BF35-49D7-BC7A-F60C08EC0121}" type="presParOf" srcId="{1C57EA0D-E6D8-4F47-B362-018D51488871}" destId="{D0BC3AD3-EF85-45AA-A9C2-D5EB82B4D9E9}" srcOrd="1" destOrd="0" presId="urn:microsoft.com/office/officeart/2008/layout/AlternatingHexagons"/>
    <dgm:cxn modelId="{0BC84778-F174-4429-8DE6-DA5E509B088B}" type="presParOf" srcId="{1C57EA0D-E6D8-4F47-B362-018D51488871}" destId="{ABE6C636-36A1-4566-B275-A4E02486FD3E}" srcOrd="2" destOrd="0" presId="urn:microsoft.com/office/officeart/2008/layout/AlternatingHexagons"/>
    <dgm:cxn modelId="{5D5F3609-6414-4DC6-B062-3749F6D99E9B}" type="presParOf" srcId="{ABE6C636-36A1-4566-B275-A4E02486FD3E}" destId="{85D36C1D-88B5-48FD-878F-50FC185204C5}" srcOrd="0" destOrd="0" presId="urn:microsoft.com/office/officeart/2008/layout/AlternatingHexagons"/>
    <dgm:cxn modelId="{9B1588FF-DD18-4926-9C6B-6E181FF927F7}" type="presParOf" srcId="{ABE6C636-36A1-4566-B275-A4E02486FD3E}" destId="{2A17315F-F188-4CE3-8461-DD4143360285}" srcOrd="1" destOrd="0" presId="urn:microsoft.com/office/officeart/2008/layout/AlternatingHexagons"/>
    <dgm:cxn modelId="{69B38E92-23D5-42F8-8A11-80A1D2B45B7D}" type="presParOf" srcId="{ABE6C636-36A1-4566-B275-A4E02486FD3E}" destId="{25526889-3AD9-4B97-9612-29EB73FBACFD}" srcOrd="2" destOrd="0" presId="urn:microsoft.com/office/officeart/2008/layout/AlternatingHexagons"/>
    <dgm:cxn modelId="{0CF47548-1C15-4811-B5DC-1FB68F9E3D51}" type="presParOf" srcId="{ABE6C636-36A1-4566-B275-A4E02486FD3E}" destId="{8A67373D-389A-48B2-9A88-746991FA87C3}" srcOrd="3" destOrd="0" presId="urn:microsoft.com/office/officeart/2008/layout/AlternatingHexagons"/>
    <dgm:cxn modelId="{2580D402-5325-407A-8214-0F82FCC5BD27}" type="presParOf" srcId="{ABE6C636-36A1-4566-B275-A4E02486FD3E}" destId="{55665433-2A26-46E8-ADBE-2AAD7FF0BAA6}" srcOrd="4" destOrd="0" presId="urn:microsoft.com/office/officeart/2008/layout/AlternatingHexagons"/>
    <dgm:cxn modelId="{74588112-A142-417B-8A69-040F44324F0A}" type="presParOf" srcId="{1C57EA0D-E6D8-4F47-B362-018D51488871}" destId="{3E2AFB69-B34B-4E18-8835-62E346AD5D50}" srcOrd="3" destOrd="0" presId="urn:microsoft.com/office/officeart/2008/layout/AlternatingHexagons"/>
    <dgm:cxn modelId="{EEAC2E33-F97B-4530-B88C-CD746DE1C117}" type="presParOf" srcId="{1C57EA0D-E6D8-4F47-B362-018D51488871}" destId="{1A579CD5-27D6-4DB0-A4FF-78795D3FFEF6}" srcOrd="4" destOrd="0" presId="urn:microsoft.com/office/officeart/2008/layout/AlternatingHexagons"/>
    <dgm:cxn modelId="{7585109C-6AD4-4A26-8C26-D233561CD09F}" type="presParOf" srcId="{1A579CD5-27D6-4DB0-A4FF-78795D3FFEF6}" destId="{7F20023F-CD66-4610-B957-590467EE226E}" srcOrd="0" destOrd="0" presId="urn:microsoft.com/office/officeart/2008/layout/AlternatingHexagons"/>
    <dgm:cxn modelId="{A758E706-B472-48C5-B17A-770E0F932607}" type="presParOf" srcId="{1A579CD5-27D6-4DB0-A4FF-78795D3FFEF6}" destId="{3D16B83C-32B0-44B6-9277-387AF314A5E3}" srcOrd="1" destOrd="0" presId="urn:microsoft.com/office/officeart/2008/layout/AlternatingHexagons"/>
    <dgm:cxn modelId="{5B05E0E2-545C-491F-9E6D-6F2F02A9FDD5}" type="presParOf" srcId="{1A579CD5-27D6-4DB0-A4FF-78795D3FFEF6}" destId="{2070B665-2804-46AF-8F7C-68BE8DA242EC}" srcOrd="2" destOrd="0" presId="urn:microsoft.com/office/officeart/2008/layout/AlternatingHexagons"/>
    <dgm:cxn modelId="{4A328DC8-3A05-4A56-991C-8A6F3865F1C7}" type="presParOf" srcId="{1A579CD5-27D6-4DB0-A4FF-78795D3FFEF6}" destId="{7FDA0065-DC9D-401C-B121-7CEBDCD05CEE}" srcOrd="3" destOrd="0" presId="urn:microsoft.com/office/officeart/2008/layout/AlternatingHexagons"/>
    <dgm:cxn modelId="{69E339EA-1954-4275-A8DA-A0CDC41B7D79}" type="presParOf" srcId="{1A579CD5-27D6-4DB0-A4FF-78795D3FFEF6}" destId="{16149AD6-3E17-466A-A883-28EE7972355A}"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FC2BBB78-F419-4C37-873B-223FEC2AF25E}" type="doc">
      <dgm:prSet loTypeId="urn:microsoft.com/office/officeart/2005/8/layout/hProcess3" loCatId="process" qsTypeId="urn:microsoft.com/office/officeart/2005/8/quickstyle/3d9" qsCatId="3D" csTypeId="urn:microsoft.com/office/officeart/2005/8/colors/accent4_5" csCatId="accent4" phldr="1"/>
      <dgm:spPr/>
    </dgm:pt>
    <dgm:pt modelId="{D02469D9-2885-48C4-989F-4F527E5FC40C}">
      <dgm:prSet phldrT="[Text]"/>
      <dgm:spPr/>
      <dgm:t>
        <a:bodyPr/>
        <a:lstStyle/>
        <a:p>
          <a:r>
            <a:rPr lang="en-GB" b="1" dirty="0">
              <a:solidFill>
                <a:schemeClr val="bg1"/>
              </a:solidFill>
            </a:rPr>
            <a:t>Learning</a:t>
          </a:r>
          <a:r>
            <a:rPr lang="en-GB" dirty="0"/>
            <a:t> </a:t>
          </a:r>
        </a:p>
      </dgm:t>
    </dgm:pt>
    <dgm:pt modelId="{C24C8EEF-4F84-42DB-8639-D733FF2CDF33}" type="parTrans" cxnId="{70EBBC95-B9CF-4E66-ABF0-A4762CAF1D9B}">
      <dgm:prSet/>
      <dgm:spPr/>
      <dgm:t>
        <a:bodyPr/>
        <a:lstStyle/>
        <a:p>
          <a:endParaRPr lang="en-GB"/>
        </a:p>
      </dgm:t>
    </dgm:pt>
    <dgm:pt modelId="{DF0AC6F4-C004-4EB1-A49B-E2B6D814F0F0}" type="sibTrans" cxnId="{70EBBC95-B9CF-4E66-ABF0-A4762CAF1D9B}">
      <dgm:prSet/>
      <dgm:spPr/>
      <dgm:t>
        <a:bodyPr/>
        <a:lstStyle/>
        <a:p>
          <a:endParaRPr lang="en-GB"/>
        </a:p>
      </dgm:t>
    </dgm:pt>
    <dgm:pt modelId="{12E8769D-E27F-4CE0-BDA9-7990DEBD3C01}" type="pres">
      <dgm:prSet presAssocID="{FC2BBB78-F419-4C37-873B-223FEC2AF25E}" presName="Name0" presStyleCnt="0">
        <dgm:presLayoutVars>
          <dgm:dir/>
          <dgm:animLvl val="lvl"/>
          <dgm:resizeHandles val="exact"/>
        </dgm:presLayoutVars>
      </dgm:prSet>
      <dgm:spPr/>
    </dgm:pt>
    <dgm:pt modelId="{5C342705-B93A-4203-998C-871FEE38A0B8}" type="pres">
      <dgm:prSet presAssocID="{FC2BBB78-F419-4C37-873B-223FEC2AF25E}" presName="dummy" presStyleCnt="0"/>
      <dgm:spPr/>
    </dgm:pt>
    <dgm:pt modelId="{28F5773F-9CEB-4FFE-8C53-5C463DE1C90F}" type="pres">
      <dgm:prSet presAssocID="{FC2BBB78-F419-4C37-873B-223FEC2AF25E}" presName="linH" presStyleCnt="0"/>
      <dgm:spPr/>
    </dgm:pt>
    <dgm:pt modelId="{65583987-936F-4057-8AAE-C4C0FFE9B291}" type="pres">
      <dgm:prSet presAssocID="{FC2BBB78-F419-4C37-873B-223FEC2AF25E}" presName="padding1" presStyleCnt="0"/>
      <dgm:spPr/>
    </dgm:pt>
    <dgm:pt modelId="{D9D9ED90-1A98-4337-82A2-EFB1142AD0EB}" type="pres">
      <dgm:prSet presAssocID="{D02469D9-2885-48C4-989F-4F527E5FC40C}" presName="linV" presStyleCnt="0"/>
      <dgm:spPr/>
    </dgm:pt>
    <dgm:pt modelId="{18FB5EDD-4F3B-44D4-A291-BA02320E3717}" type="pres">
      <dgm:prSet presAssocID="{D02469D9-2885-48C4-989F-4F527E5FC40C}" presName="spVertical1" presStyleCnt="0"/>
      <dgm:spPr/>
    </dgm:pt>
    <dgm:pt modelId="{071433D8-0728-45B2-AB99-53E5057B4F03}" type="pres">
      <dgm:prSet presAssocID="{D02469D9-2885-48C4-989F-4F527E5FC40C}" presName="parTx" presStyleLbl="revTx" presStyleIdx="0" presStyleCnt="1">
        <dgm:presLayoutVars>
          <dgm:chMax val="0"/>
          <dgm:chPref val="0"/>
          <dgm:bulletEnabled val="1"/>
        </dgm:presLayoutVars>
      </dgm:prSet>
      <dgm:spPr/>
    </dgm:pt>
    <dgm:pt modelId="{11E16DBE-156E-495B-889C-C1C03D8FC93F}" type="pres">
      <dgm:prSet presAssocID="{D02469D9-2885-48C4-989F-4F527E5FC40C}" presName="spVertical2" presStyleCnt="0"/>
      <dgm:spPr/>
    </dgm:pt>
    <dgm:pt modelId="{DC6DA355-80EF-46FD-8214-75F9C71AC41F}" type="pres">
      <dgm:prSet presAssocID="{D02469D9-2885-48C4-989F-4F527E5FC40C}" presName="spVertical3" presStyleCnt="0"/>
      <dgm:spPr/>
    </dgm:pt>
    <dgm:pt modelId="{35F8F9BC-A9F7-48BC-8A5A-C2083D02A35B}" type="pres">
      <dgm:prSet presAssocID="{FC2BBB78-F419-4C37-873B-223FEC2AF25E}" presName="padding2" presStyleCnt="0"/>
      <dgm:spPr/>
    </dgm:pt>
    <dgm:pt modelId="{7CE06230-64EF-4334-9FEE-4EE502574D82}" type="pres">
      <dgm:prSet presAssocID="{FC2BBB78-F419-4C37-873B-223FEC2AF25E}" presName="negArrow" presStyleCnt="0"/>
      <dgm:spPr/>
    </dgm:pt>
    <dgm:pt modelId="{75BCC198-00A5-4C17-A3A3-75FC304DEE5A}" type="pres">
      <dgm:prSet presAssocID="{FC2BBB78-F419-4C37-873B-223FEC2AF25E}" presName="backgroundArrow" presStyleLbl="node1" presStyleIdx="0" presStyleCnt="1" custLinFactNeighborX="-273"/>
      <dgm:spPr/>
    </dgm:pt>
  </dgm:ptLst>
  <dgm:cxnLst>
    <dgm:cxn modelId="{02D2ACF0-1DF6-402C-933A-12A18B60074D}" type="presOf" srcId="{FC2BBB78-F419-4C37-873B-223FEC2AF25E}" destId="{12E8769D-E27F-4CE0-BDA9-7990DEBD3C01}" srcOrd="0" destOrd="0" presId="urn:microsoft.com/office/officeart/2005/8/layout/hProcess3"/>
    <dgm:cxn modelId="{70EBBC95-B9CF-4E66-ABF0-A4762CAF1D9B}" srcId="{FC2BBB78-F419-4C37-873B-223FEC2AF25E}" destId="{D02469D9-2885-48C4-989F-4F527E5FC40C}" srcOrd="0" destOrd="0" parTransId="{C24C8EEF-4F84-42DB-8639-D733FF2CDF33}" sibTransId="{DF0AC6F4-C004-4EB1-A49B-E2B6D814F0F0}"/>
    <dgm:cxn modelId="{07B4CF9D-A151-48FB-8C55-1D641A560689}" type="presOf" srcId="{D02469D9-2885-48C4-989F-4F527E5FC40C}" destId="{071433D8-0728-45B2-AB99-53E5057B4F03}" srcOrd="0" destOrd="0" presId="urn:microsoft.com/office/officeart/2005/8/layout/hProcess3"/>
    <dgm:cxn modelId="{F69FF711-7755-4F12-8736-2D93FFB77BD0}" type="presParOf" srcId="{12E8769D-E27F-4CE0-BDA9-7990DEBD3C01}" destId="{5C342705-B93A-4203-998C-871FEE38A0B8}" srcOrd="0" destOrd="0" presId="urn:microsoft.com/office/officeart/2005/8/layout/hProcess3"/>
    <dgm:cxn modelId="{CD8535E2-CBC5-41C7-8430-41BEB4D79710}" type="presParOf" srcId="{12E8769D-E27F-4CE0-BDA9-7990DEBD3C01}" destId="{28F5773F-9CEB-4FFE-8C53-5C463DE1C90F}" srcOrd="1" destOrd="0" presId="urn:microsoft.com/office/officeart/2005/8/layout/hProcess3"/>
    <dgm:cxn modelId="{0BA8A442-C362-4E5C-B119-B0F333940F95}" type="presParOf" srcId="{28F5773F-9CEB-4FFE-8C53-5C463DE1C90F}" destId="{65583987-936F-4057-8AAE-C4C0FFE9B291}" srcOrd="0" destOrd="0" presId="urn:microsoft.com/office/officeart/2005/8/layout/hProcess3"/>
    <dgm:cxn modelId="{D9DA5BA9-B3A8-475D-AFDA-CC5337BFCCAC}" type="presParOf" srcId="{28F5773F-9CEB-4FFE-8C53-5C463DE1C90F}" destId="{D9D9ED90-1A98-4337-82A2-EFB1142AD0EB}" srcOrd="1" destOrd="0" presId="urn:microsoft.com/office/officeart/2005/8/layout/hProcess3"/>
    <dgm:cxn modelId="{606BA314-4EE6-4FE5-A6D2-B92F6F31EC44}" type="presParOf" srcId="{D9D9ED90-1A98-4337-82A2-EFB1142AD0EB}" destId="{18FB5EDD-4F3B-44D4-A291-BA02320E3717}" srcOrd="0" destOrd="0" presId="urn:microsoft.com/office/officeart/2005/8/layout/hProcess3"/>
    <dgm:cxn modelId="{9E1D44E1-ACEF-4253-A371-951F34CD4843}" type="presParOf" srcId="{D9D9ED90-1A98-4337-82A2-EFB1142AD0EB}" destId="{071433D8-0728-45B2-AB99-53E5057B4F03}" srcOrd="1" destOrd="0" presId="urn:microsoft.com/office/officeart/2005/8/layout/hProcess3"/>
    <dgm:cxn modelId="{3E19E8A3-8EA9-4A26-86F5-BFF1AC604945}" type="presParOf" srcId="{D9D9ED90-1A98-4337-82A2-EFB1142AD0EB}" destId="{11E16DBE-156E-495B-889C-C1C03D8FC93F}" srcOrd="2" destOrd="0" presId="urn:microsoft.com/office/officeart/2005/8/layout/hProcess3"/>
    <dgm:cxn modelId="{86C97BBA-1364-49D1-915E-C669ADFE780C}" type="presParOf" srcId="{D9D9ED90-1A98-4337-82A2-EFB1142AD0EB}" destId="{DC6DA355-80EF-46FD-8214-75F9C71AC41F}" srcOrd="3" destOrd="0" presId="urn:microsoft.com/office/officeart/2005/8/layout/hProcess3"/>
    <dgm:cxn modelId="{873086CC-9C1E-4569-8CC6-F9D912CCF91E}" type="presParOf" srcId="{28F5773F-9CEB-4FFE-8C53-5C463DE1C90F}" destId="{35F8F9BC-A9F7-48BC-8A5A-C2083D02A35B}" srcOrd="2" destOrd="0" presId="urn:microsoft.com/office/officeart/2005/8/layout/hProcess3"/>
    <dgm:cxn modelId="{13F4FB06-45E2-46D0-A010-888B4E6EEFB5}" type="presParOf" srcId="{28F5773F-9CEB-4FFE-8C53-5C463DE1C90F}" destId="{7CE06230-64EF-4334-9FEE-4EE502574D82}" srcOrd="3" destOrd="0" presId="urn:microsoft.com/office/officeart/2005/8/layout/hProcess3"/>
    <dgm:cxn modelId="{7FF8FC18-FFF8-422B-81BD-14C04E8EDDDD}" type="presParOf" srcId="{28F5773F-9CEB-4FFE-8C53-5C463DE1C90F}" destId="{75BCC198-00A5-4C17-A3A3-75FC304DEE5A}" srcOrd="4"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FC2BBB78-F419-4C37-873B-223FEC2AF25E}" type="doc">
      <dgm:prSet loTypeId="urn:microsoft.com/office/officeart/2005/8/layout/hProcess3" loCatId="process" qsTypeId="urn:microsoft.com/office/officeart/2005/8/quickstyle/3d9" qsCatId="3D" csTypeId="urn:microsoft.com/office/officeart/2005/8/colors/accent4_5" csCatId="accent4" phldr="1"/>
      <dgm:spPr/>
    </dgm:pt>
    <dgm:pt modelId="{D02469D9-2885-48C4-989F-4F527E5FC40C}">
      <dgm:prSet phldrT="[Text]"/>
      <dgm:spPr/>
      <dgm:t>
        <a:bodyPr/>
        <a:lstStyle/>
        <a:p>
          <a:r>
            <a:rPr lang="en-GB" b="1" dirty="0">
              <a:solidFill>
                <a:schemeClr val="bg1"/>
              </a:solidFill>
            </a:rPr>
            <a:t>Assessment</a:t>
          </a:r>
          <a:endParaRPr lang="en-GB" dirty="0"/>
        </a:p>
      </dgm:t>
    </dgm:pt>
    <dgm:pt modelId="{C24C8EEF-4F84-42DB-8639-D733FF2CDF33}" type="parTrans" cxnId="{70EBBC95-B9CF-4E66-ABF0-A4762CAF1D9B}">
      <dgm:prSet/>
      <dgm:spPr/>
      <dgm:t>
        <a:bodyPr/>
        <a:lstStyle/>
        <a:p>
          <a:endParaRPr lang="en-GB"/>
        </a:p>
      </dgm:t>
    </dgm:pt>
    <dgm:pt modelId="{DF0AC6F4-C004-4EB1-A49B-E2B6D814F0F0}" type="sibTrans" cxnId="{70EBBC95-B9CF-4E66-ABF0-A4762CAF1D9B}">
      <dgm:prSet/>
      <dgm:spPr/>
      <dgm:t>
        <a:bodyPr/>
        <a:lstStyle/>
        <a:p>
          <a:endParaRPr lang="en-GB"/>
        </a:p>
      </dgm:t>
    </dgm:pt>
    <dgm:pt modelId="{12E8769D-E27F-4CE0-BDA9-7990DEBD3C01}" type="pres">
      <dgm:prSet presAssocID="{FC2BBB78-F419-4C37-873B-223FEC2AF25E}" presName="Name0" presStyleCnt="0">
        <dgm:presLayoutVars>
          <dgm:dir/>
          <dgm:animLvl val="lvl"/>
          <dgm:resizeHandles val="exact"/>
        </dgm:presLayoutVars>
      </dgm:prSet>
      <dgm:spPr/>
    </dgm:pt>
    <dgm:pt modelId="{5C342705-B93A-4203-998C-871FEE38A0B8}" type="pres">
      <dgm:prSet presAssocID="{FC2BBB78-F419-4C37-873B-223FEC2AF25E}" presName="dummy" presStyleCnt="0"/>
      <dgm:spPr/>
    </dgm:pt>
    <dgm:pt modelId="{28F5773F-9CEB-4FFE-8C53-5C463DE1C90F}" type="pres">
      <dgm:prSet presAssocID="{FC2BBB78-F419-4C37-873B-223FEC2AF25E}" presName="linH" presStyleCnt="0"/>
      <dgm:spPr/>
    </dgm:pt>
    <dgm:pt modelId="{65583987-936F-4057-8AAE-C4C0FFE9B291}" type="pres">
      <dgm:prSet presAssocID="{FC2BBB78-F419-4C37-873B-223FEC2AF25E}" presName="padding1" presStyleCnt="0"/>
      <dgm:spPr/>
    </dgm:pt>
    <dgm:pt modelId="{D9D9ED90-1A98-4337-82A2-EFB1142AD0EB}" type="pres">
      <dgm:prSet presAssocID="{D02469D9-2885-48C4-989F-4F527E5FC40C}" presName="linV" presStyleCnt="0"/>
      <dgm:spPr/>
    </dgm:pt>
    <dgm:pt modelId="{18FB5EDD-4F3B-44D4-A291-BA02320E3717}" type="pres">
      <dgm:prSet presAssocID="{D02469D9-2885-48C4-989F-4F527E5FC40C}" presName="spVertical1" presStyleCnt="0"/>
      <dgm:spPr/>
    </dgm:pt>
    <dgm:pt modelId="{071433D8-0728-45B2-AB99-53E5057B4F03}" type="pres">
      <dgm:prSet presAssocID="{D02469D9-2885-48C4-989F-4F527E5FC40C}" presName="parTx" presStyleLbl="revTx" presStyleIdx="0" presStyleCnt="1">
        <dgm:presLayoutVars>
          <dgm:chMax val="0"/>
          <dgm:chPref val="0"/>
          <dgm:bulletEnabled val="1"/>
        </dgm:presLayoutVars>
      </dgm:prSet>
      <dgm:spPr/>
    </dgm:pt>
    <dgm:pt modelId="{11E16DBE-156E-495B-889C-C1C03D8FC93F}" type="pres">
      <dgm:prSet presAssocID="{D02469D9-2885-48C4-989F-4F527E5FC40C}" presName="spVertical2" presStyleCnt="0"/>
      <dgm:spPr/>
    </dgm:pt>
    <dgm:pt modelId="{DC6DA355-80EF-46FD-8214-75F9C71AC41F}" type="pres">
      <dgm:prSet presAssocID="{D02469D9-2885-48C4-989F-4F527E5FC40C}" presName="spVertical3" presStyleCnt="0"/>
      <dgm:spPr/>
    </dgm:pt>
    <dgm:pt modelId="{35F8F9BC-A9F7-48BC-8A5A-C2083D02A35B}" type="pres">
      <dgm:prSet presAssocID="{FC2BBB78-F419-4C37-873B-223FEC2AF25E}" presName="padding2" presStyleCnt="0"/>
      <dgm:spPr/>
    </dgm:pt>
    <dgm:pt modelId="{7CE06230-64EF-4334-9FEE-4EE502574D82}" type="pres">
      <dgm:prSet presAssocID="{FC2BBB78-F419-4C37-873B-223FEC2AF25E}" presName="negArrow" presStyleCnt="0"/>
      <dgm:spPr/>
    </dgm:pt>
    <dgm:pt modelId="{75BCC198-00A5-4C17-A3A3-75FC304DEE5A}" type="pres">
      <dgm:prSet presAssocID="{FC2BBB78-F419-4C37-873B-223FEC2AF25E}" presName="backgroundArrow" presStyleLbl="node1" presStyleIdx="0" presStyleCnt="1" custLinFactNeighborX="242" custLinFactNeighborY="-580"/>
      <dgm:spPr>
        <a:solidFill>
          <a:schemeClr val="accent4">
            <a:hueOff val="0"/>
            <a:satOff val="0"/>
            <a:lumOff val="0"/>
            <a:alpha val="29000"/>
          </a:schemeClr>
        </a:solidFill>
      </dgm:spPr>
    </dgm:pt>
  </dgm:ptLst>
  <dgm:cxnLst>
    <dgm:cxn modelId="{FADAB9FA-0EF8-464C-9ED7-7DCFEB7BC83B}" type="presOf" srcId="{FC2BBB78-F419-4C37-873B-223FEC2AF25E}" destId="{12E8769D-E27F-4CE0-BDA9-7990DEBD3C01}" srcOrd="0" destOrd="0" presId="urn:microsoft.com/office/officeart/2005/8/layout/hProcess3"/>
    <dgm:cxn modelId="{70EBBC95-B9CF-4E66-ABF0-A4762CAF1D9B}" srcId="{FC2BBB78-F419-4C37-873B-223FEC2AF25E}" destId="{D02469D9-2885-48C4-989F-4F527E5FC40C}" srcOrd="0" destOrd="0" parTransId="{C24C8EEF-4F84-42DB-8639-D733FF2CDF33}" sibTransId="{DF0AC6F4-C004-4EB1-A49B-E2B6D814F0F0}"/>
    <dgm:cxn modelId="{05B0DC4B-28D1-441B-8D9A-6367287A95E4}" type="presOf" srcId="{D02469D9-2885-48C4-989F-4F527E5FC40C}" destId="{071433D8-0728-45B2-AB99-53E5057B4F03}" srcOrd="0" destOrd="0" presId="urn:microsoft.com/office/officeart/2005/8/layout/hProcess3"/>
    <dgm:cxn modelId="{8B8C54D1-4B34-4826-8779-E8027D5097A7}" type="presParOf" srcId="{12E8769D-E27F-4CE0-BDA9-7990DEBD3C01}" destId="{5C342705-B93A-4203-998C-871FEE38A0B8}" srcOrd="0" destOrd="0" presId="urn:microsoft.com/office/officeart/2005/8/layout/hProcess3"/>
    <dgm:cxn modelId="{CFAFC227-4E08-4579-8CAE-E5DC42A143DD}" type="presParOf" srcId="{12E8769D-E27F-4CE0-BDA9-7990DEBD3C01}" destId="{28F5773F-9CEB-4FFE-8C53-5C463DE1C90F}" srcOrd="1" destOrd="0" presId="urn:microsoft.com/office/officeart/2005/8/layout/hProcess3"/>
    <dgm:cxn modelId="{76B74563-5CB8-4996-8DF2-350C44BC57B5}" type="presParOf" srcId="{28F5773F-9CEB-4FFE-8C53-5C463DE1C90F}" destId="{65583987-936F-4057-8AAE-C4C0FFE9B291}" srcOrd="0" destOrd="0" presId="urn:microsoft.com/office/officeart/2005/8/layout/hProcess3"/>
    <dgm:cxn modelId="{FC6DD954-77D8-4007-9155-D38D4CAFD9FF}" type="presParOf" srcId="{28F5773F-9CEB-4FFE-8C53-5C463DE1C90F}" destId="{D9D9ED90-1A98-4337-82A2-EFB1142AD0EB}" srcOrd="1" destOrd="0" presId="urn:microsoft.com/office/officeart/2005/8/layout/hProcess3"/>
    <dgm:cxn modelId="{8CA905F7-33BD-438A-8DF8-1D31A54403AB}" type="presParOf" srcId="{D9D9ED90-1A98-4337-82A2-EFB1142AD0EB}" destId="{18FB5EDD-4F3B-44D4-A291-BA02320E3717}" srcOrd="0" destOrd="0" presId="urn:microsoft.com/office/officeart/2005/8/layout/hProcess3"/>
    <dgm:cxn modelId="{96AC736D-F3D2-4391-A29C-376D00F52473}" type="presParOf" srcId="{D9D9ED90-1A98-4337-82A2-EFB1142AD0EB}" destId="{071433D8-0728-45B2-AB99-53E5057B4F03}" srcOrd="1" destOrd="0" presId="urn:microsoft.com/office/officeart/2005/8/layout/hProcess3"/>
    <dgm:cxn modelId="{7D59DE62-E5A7-4593-B271-2684F7AA7E7B}" type="presParOf" srcId="{D9D9ED90-1A98-4337-82A2-EFB1142AD0EB}" destId="{11E16DBE-156E-495B-889C-C1C03D8FC93F}" srcOrd="2" destOrd="0" presId="urn:microsoft.com/office/officeart/2005/8/layout/hProcess3"/>
    <dgm:cxn modelId="{EDF58A2A-3D80-4278-891C-02B1EA7409DE}" type="presParOf" srcId="{D9D9ED90-1A98-4337-82A2-EFB1142AD0EB}" destId="{DC6DA355-80EF-46FD-8214-75F9C71AC41F}" srcOrd="3" destOrd="0" presId="urn:microsoft.com/office/officeart/2005/8/layout/hProcess3"/>
    <dgm:cxn modelId="{13D469C8-A81C-4AA1-A51E-05B375202522}" type="presParOf" srcId="{28F5773F-9CEB-4FFE-8C53-5C463DE1C90F}" destId="{35F8F9BC-A9F7-48BC-8A5A-C2083D02A35B}" srcOrd="2" destOrd="0" presId="urn:microsoft.com/office/officeart/2005/8/layout/hProcess3"/>
    <dgm:cxn modelId="{7A75E3D4-2242-4785-BFBD-C2677D24D255}" type="presParOf" srcId="{28F5773F-9CEB-4FFE-8C53-5C463DE1C90F}" destId="{7CE06230-64EF-4334-9FEE-4EE502574D82}" srcOrd="3" destOrd="0" presId="urn:microsoft.com/office/officeart/2005/8/layout/hProcess3"/>
    <dgm:cxn modelId="{8DC20454-7410-43F3-AADA-484E6F9698CF}" type="presParOf" srcId="{28F5773F-9CEB-4FFE-8C53-5C463DE1C90F}" destId="{75BCC198-00A5-4C17-A3A3-75FC304DEE5A}" srcOrd="4" destOrd="0" presId="urn:microsoft.com/office/officeart/2005/8/layout/h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68D7CA9F-3964-4D17-A880-4DFF9BF19683}" type="doc">
      <dgm:prSet loTypeId="urn:microsoft.com/office/officeart/2005/8/layout/list1" loCatId="list" qsTypeId="urn:microsoft.com/office/officeart/2005/8/quickstyle/simple1" qsCatId="simple" csTypeId="urn:microsoft.com/office/officeart/2005/8/colors/accent4_5" csCatId="accent4" phldr="1"/>
      <dgm:spPr/>
      <dgm:t>
        <a:bodyPr/>
        <a:lstStyle/>
        <a:p>
          <a:endParaRPr lang="en-US"/>
        </a:p>
      </dgm:t>
    </dgm:pt>
    <dgm:pt modelId="{3140B1E3-671F-4D16-A2CE-FDA050BAC2E6}">
      <dgm:prSet phldrT="[Text]" custT="1"/>
      <dgm:spPr/>
      <dgm:t>
        <a:bodyPr/>
        <a:lstStyle/>
        <a:p>
          <a:r>
            <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Distinction</a:t>
          </a:r>
        </a:p>
      </dgm:t>
    </dgm:pt>
    <dgm:pt modelId="{D7906D9A-E5FC-4EB7-A678-E2FF6A95138A}" type="parTrans" cxnId="{426C016C-84A4-4D85-B041-A7DE8CC86BDE}">
      <dgm:prSet/>
      <dgm:spPr/>
      <dgm:t>
        <a:bodyPr/>
        <a:lstStyle/>
        <a:p>
          <a:endParaRPr lang="en-US">
            <a:solidFill>
              <a:schemeClr val="bg1"/>
            </a:solidFill>
            <a:latin typeface="Verdana" panose="020B0604030504040204" pitchFamily="34" charset="0"/>
            <a:ea typeface="Verdana" panose="020B0604030504040204" pitchFamily="34" charset="0"/>
            <a:cs typeface="Verdana" panose="020B0604030504040204" pitchFamily="34" charset="0"/>
          </a:endParaRPr>
        </a:p>
      </dgm:t>
    </dgm:pt>
    <dgm:pt modelId="{FDD39C16-1E03-43A3-8AEA-CBF1CE874FBE}" type="sibTrans" cxnId="{426C016C-84A4-4D85-B041-A7DE8CC86BDE}">
      <dgm:prSet/>
      <dgm:spPr/>
      <dgm:t>
        <a:bodyPr/>
        <a:lstStyle/>
        <a:p>
          <a:endParaRPr lang="en-US">
            <a:solidFill>
              <a:schemeClr val="bg1"/>
            </a:solidFill>
            <a:latin typeface="Verdana" panose="020B0604030504040204" pitchFamily="34" charset="0"/>
            <a:ea typeface="Verdana" panose="020B0604030504040204" pitchFamily="34" charset="0"/>
            <a:cs typeface="Verdana" panose="020B0604030504040204" pitchFamily="34" charset="0"/>
          </a:endParaRPr>
        </a:p>
      </dgm:t>
    </dgm:pt>
    <dgm:pt modelId="{962D7582-7D34-4E99-A6D4-A42FF930765B}">
      <dgm:prSet phldrT="[Text]" custT="1"/>
      <dgm:spPr>
        <a:solidFill>
          <a:schemeClr val="accent4">
            <a:hueOff val="0"/>
            <a:satOff val="0"/>
            <a:lumOff val="0"/>
            <a:alpha val="80000"/>
          </a:schemeClr>
        </a:solidFill>
      </dgm:spPr>
      <dgm:t>
        <a:bodyPr/>
        <a:lstStyle/>
        <a:p>
          <a:r>
            <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Merit</a:t>
          </a:r>
        </a:p>
      </dgm:t>
    </dgm:pt>
    <dgm:pt modelId="{2E5331FF-52D1-46A9-966B-97638E5BA028}" type="parTrans" cxnId="{F8CDC9A5-E615-4431-93C1-71C988A5EA04}">
      <dgm:prSet/>
      <dgm:spPr/>
      <dgm:t>
        <a:bodyPr/>
        <a:lstStyle/>
        <a:p>
          <a:endParaRPr lang="en-US">
            <a:solidFill>
              <a:schemeClr val="bg1"/>
            </a:solidFill>
            <a:latin typeface="Verdana" panose="020B0604030504040204" pitchFamily="34" charset="0"/>
            <a:ea typeface="Verdana" panose="020B0604030504040204" pitchFamily="34" charset="0"/>
            <a:cs typeface="Verdana" panose="020B0604030504040204" pitchFamily="34" charset="0"/>
          </a:endParaRPr>
        </a:p>
      </dgm:t>
    </dgm:pt>
    <dgm:pt modelId="{1F81F998-DD71-49C7-90CB-B5C83BE4FC6A}" type="sibTrans" cxnId="{F8CDC9A5-E615-4431-93C1-71C988A5EA04}">
      <dgm:prSet/>
      <dgm:spPr/>
      <dgm:t>
        <a:bodyPr/>
        <a:lstStyle/>
        <a:p>
          <a:endParaRPr lang="en-US">
            <a:solidFill>
              <a:schemeClr val="bg1"/>
            </a:solidFill>
            <a:latin typeface="Verdana" panose="020B0604030504040204" pitchFamily="34" charset="0"/>
            <a:ea typeface="Verdana" panose="020B0604030504040204" pitchFamily="34" charset="0"/>
            <a:cs typeface="Verdana" panose="020B0604030504040204" pitchFamily="34" charset="0"/>
          </a:endParaRPr>
        </a:p>
      </dgm:t>
    </dgm:pt>
    <dgm:pt modelId="{17D0C173-7A9B-42EA-AB38-70BBC950E4FE}">
      <dgm:prSet phldrT="[Text]" custT="1"/>
      <dgm:spPr>
        <a:solidFill>
          <a:schemeClr val="accent4">
            <a:hueOff val="0"/>
            <a:satOff val="0"/>
            <a:lumOff val="0"/>
            <a:alpha val="65000"/>
          </a:schemeClr>
        </a:solidFill>
      </dgm:spPr>
      <dgm:t>
        <a:bodyPr/>
        <a:lstStyle/>
        <a:p>
          <a:r>
            <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Pass</a:t>
          </a:r>
        </a:p>
      </dgm:t>
    </dgm:pt>
    <dgm:pt modelId="{5729BCD2-D9B0-41AF-B151-84469A766B93}" type="parTrans" cxnId="{77D40B3F-EB3C-40B0-A6F9-A305E9D56464}">
      <dgm:prSet/>
      <dgm:spPr/>
      <dgm:t>
        <a:bodyPr/>
        <a:lstStyle/>
        <a:p>
          <a:endParaRPr lang="en-US">
            <a:solidFill>
              <a:schemeClr val="bg1"/>
            </a:solidFill>
            <a:latin typeface="Verdana" panose="020B0604030504040204" pitchFamily="34" charset="0"/>
            <a:ea typeface="Verdana" panose="020B0604030504040204" pitchFamily="34" charset="0"/>
            <a:cs typeface="Verdana" panose="020B0604030504040204" pitchFamily="34" charset="0"/>
          </a:endParaRPr>
        </a:p>
      </dgm:t>
    </dgm:pt>
    <dgm:pt modelId="{D601A9E8-2D92-4BED-8451-569E77965C47}" type="sibTrans" cxnId="{77D40B3F-EB3C-40B0-A6F9-A305E9D56464}">
      <dgm:prSet/>
      <dgm:spPr/>
      <dgm:t>
        <a:bodyPr/>
        <a:lstStyle/>
        <a:p>
          <a:endParaRPr lang="en-US">
            <a:solidFill>
              <a:schemeClr val="bg1"/>
            </a:solidFill>
            <a:latin typeface="Verdana" panose="020B0604030504040204" pitchFamily="34" charset="0"/>
            <a:ea typeface="Verdana" panose="020B0604030504040204" pitchFamily="34" charset="0"/>
            <a:cs typeface="Verdana" panose="020B0604030504040204" pitchFamily="34" charset="0"/>
          </a:endParaRPr>
        </a:p>
      </dgm:t>
    </dgm:pt>
    <dgm:pt modelId="{FAA82429-C69A-444E-8CF8-E9DA70E4E5A7}">
      <dgm:prSet phldrT="[Text]" custT="1"/>
      <dgm:spPr>
        <a:solidFill>
          <a:schemeClr val="accent4">
            <a:hueOff val="0"/>
            <a:satOff val="0"/>
            <a:lumOff val="0"/>
            <a:alpha val="55000"/>
          </a:schemeClr>
        </a:solidFill>
      </dgm:spPr>
      <dgm:t>
        <a:bodyPr/>
        <a:lstStyle/>
        <a:p>
          <a:r>
            <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Fail</a:t>
          </a:r>
        </a:p>
      </dgm:t>
    </dgm:pt>
    <dgm:pt modelId="{F8B98DCA-102B-49F3-A76A-0ADA1BCB9C38}" type="parTrans" cxnId="{F27F9079-F5EA-4CB9-B6D9-3075BD47FD2F}">
      <dgm:prSet/>
      <dgm:spPr/>
      <dgm:t>
        <a:bodyPr/>
        <a:lstStyle/>
        <a:p>
          <a:endParaRPr lang="en-US">
            <a:solidFill>
              <a:schemeClr val="bg1"/>
            </a:solidFill>
            <a:latin typeface="Verdana" panose="020B0604030504040204" pitchFamily="34" charset="0"/>
            <a:ea typeface="Verdana" panose="020B0604030504040204" pitchFamily="34" charset="0"/>
            <a:cs typeface="Verdana" panose="020B0604030504040204" pitchFamily="34" charset="0"/>
          </a:endParaRPr>
        </a:p>
      </dgm:t>
    </dgm:pt>
    <dgm:pt modelId="{F0DB5A1D-4E51-440D-B43A-0BC1F7A4307A}" type="sibTrans" cxnId="{F27F9079-F5EA-4CB9-B6D9-3075BD47FD2F}">
      <dgm:prSet/>
      <dgm:spPr/>
      <dgm:t>
        <a:bodyPr/>
        <a:lstStyle/>
        <a:p>
          <a:endParaRPr lang="en-US">
            <a:solidFill>
              <a:schemeClr val="bg1"/>
            </a:solidFill>
            <a:latin typeface="Verdana" panose="020B0604030504040204" pitchFamily="34" charset="0"/>
            <a:ea typeface="Verdana" panose="020B0604030504040204" pitchFamily="34" charset="0"/>
            <a:cs typeface="Verdana" panose="020B0604030504040204" pitchFamily="34" charset="0"/>
          </a:endParaRPr>
        </a:p>
      </dgm:t>
    </dgm:pt>
    <dgm:pt modelId="{E74CCE27-93E1-45E7-82E1-26635C72259E}" type="pres">
      <dgm:prSet presAssocID="{68D7CA9F-3964-4D17-A880-4DFF9BF19683}" presName="linear" presStyleCnt="0">
        <dgm:presLayoutVars>
          <dgm:dir/>
          <dgm:animLvl val="lvl"/>
          <dgm:resizeHandles val="exact"/>
        </dgm:presLayoutVars>
      </dgm:prSet>
      <dgm:spPr/>
    </dgm:pt>
    <dgm:pt modelId="{0741102D-4AC1-46B2-BDA1-F48AFFD88B73}" type="pres">
      <dgm:prSet presAssocID="{3140B1E3-671F-4D16-A2CE-FDA050BAC2E6}" presName="parentLin" presStyleCnt="0"/>
      <dgm:spPr/>
    </dgm:pt>
    <dgm:pt modelId="{0B2CCAE9-04B7-4791-890B-8F172985B023}" type="pres">
      <dgm:prSet presAssocID="{3140B1E3-671F-4D16-A2CE-FDA050BAC2E6}" presName="parentLeftMargin" presStyleLbl="node1" presStyleIdx="0" presStyleCnt="4"/>
      <dgm:spPr/>
    </dgm:pt>
    <dgm:pt modelId="{778098FD-5B36-4F7A-882F-BF7D335C816A}" type="pres">
      <dgm:prSet presAssocID="{3140B1E3-671F-4D16-A2CE-FDA050BAC2E6}" presName="parentText" presStyleLbl="node1" presStyleIdx="0" presStyleCnt="4">
        <dgm:presLayoutVars>
          <dgm:chMax val="0"/>
          <dgm:bulletEnabled val="1"/>
        </dgm:presLayoutVars>
      </dgm:prSet>
      <dgm:spPr/>
    </dgm:pt>
    <dgm:pt modelId="{E94E06DE-997C-4842-AFA9-AE205AC083E5}" type="pres">
      <dgm:prSet presAssocID="{3140B1E3-671F-4D16-A2CE-FDA050BAC2E6}" presName="negativeSpace" presStyleCnt="0"/>
      <dgm:spPr/>
    </dgm:pt>
    <dgm:pt modelId="{AEA6E9CC-7C84-48A6-9ADE-600DC597A5E6}" type="pres">
      <dgm:prSet presAssocID="{3140B1E3-671F-4D16-A2CE-FDA050BAC2E6}" presName="childText" presStyleLbl="conFgAcc1" presStyleIdx="0" presStyleCnt="4">
        <dgm:presLayoutVars>
          <dgm:bulletEnabled val="1"/>
        </dgm:presLayoutVars>
      </dgm:prSet>
      <dgm:spPr>
        <a:ln>
          <a:solidFill>
            <a:schemeClr val="accent4">
              <a:hueOff val="0"/>
              <a:satOff val="0"/>
              <a:lumOff val="0"/>
              <a:alpha val="80000"/>
            </a:schemeClr>
          </a:solidFill>
        </a:ln>
      </dgm:spPr>
    </dgm:pt>
    <dgm:pt modelId="{85D0AE2B-ECA1-440E-949A-33413DF84A85}" type="pres">
      <dgm:prSet presAssocID="{FDD39C16-1E03-43A3-8AEA-CBF1CE874FBE}" presName="spaceBetweenRectangles" presStyleCnt="0"/>
      <dgm:spPr/>
    </dgm:pt>
    <dgm:pt modelId="{57154C17-7F60-44FD-86BD-600B807E0A05}" type="pres">
      <dgm:prSet presAssocID="{962D7582-7D34-4E99-A6D4-A42FF930765B}" presName="parentLin" presStyleCnt="0"/>
      <dgm:spPr/>
    </dgm:pt>
    <dgm:pt modelId="{74245E55-5DF4-454A-B3AE-5549D1403E47}" type="pres">
      <dgm:prSet presAssocID="{962D7582-7D34-4E99-A6D4-A42FF930765B}" presName="parentLeftMargin" presStyleLbl="node1" presStyleIdx="0" presStyleCnt="4"/>
      <dgm:spPr/>
    </dgm:pt>
    <dgm:pt modelId="{BEADD31E-D331-4F27-8380-16E9F10F904C}" type="pres">
      <dgm:prSet presAssocID="{962D7582-7D34-4E99-A6D4-A42FF930765B}" presName="parentText" presStyleLbl="node1" presStyleIdx="1" presStyleCnt="4">
        <dgm:presLayoutVars>
          <dgm:chMax val="0"/>
          <dgm:bulletEnabled val="1"/>
        </dgm:presLayoutVars>
      </dgm:prSet>
      <dgm:spPr/>
    </dgm:pt>
    <dgm:pt modelId="{86C0F424-0A77-44F7-A605-B7055E4D14A6}" type="pres">
      <dgm:prSet presAssocID="{962D7582-7D34-4E99-A6D4-A42FF930765B}" presName="negativeSpace" presStyleCnt="0"/>
      <dgm:spPr/>
    </dgm:pt>
    <dgm:pt modelId="{C6ABE36B-43DE-4395-9CF2-994E940F003C}" type="pres">
      <dgm:prSet presAssocID="{962D7582-7D34-4E99-A6D4-A42FF930765B}" presName="childText" presStyleLbl="conFgAcc1" presStyleIdx="1" presStyleCnt="4">
        <dgm:presLayoutVars>
          <dgm:bulletEnabled val="1"/>
        </dgm:presLayoutVars>
      </dgm:prSet>
      <dgm:spPr>
        <a:ln>
          <a:solidFill>
            <a:schemeClr val="accent4">
              <a:hueOff val="0"/>
              <a:satOff val="0"/>
              <a:lumOff val="0"/>
              <a:alpha val="70000"/>
            </a:schemeClr>
          </a:solidFill>
        </a:ln>
      </dgm:spPr>
    </dgm:pt>
    <dgm:pt modelId="{DD246F56-E243-4CB4-AB7A-729917805952}" type="pres">
      <dgm:prSet presAssocID="{1F81F998-DD71-49C7-90CB-B5C83BE4FC6A}" presName="spaceBetweenRectangles" presStyleCnt="0"/>
      <dgm:spPr/>
    </dgm:pt>
    <dgm:pt modelId="{E7883487-9E8A-44D7-95BE-5A2E29EB077D}" type="pres">
      <dgm:prSet presAssocID="{17D0C173-7A9B-42EA-AB38-70BBC950E4FE}" presName="parentLin" presStyleCnt="0"/>
      <dgm:spPr/>
    </dgm:pt>
    <dgm:pt modelId="{D80A09B1-6A4D-4CA2-A7E4-23683E8CFF56}" type="pres">
      <dgm:prSet presAssocID="{17D0C173-7A9B-42EA-AB38-70BBC950E4FE}" presName="parentLeftMargin" presStyleLbl="node1" presStyleIdx="1" presStyleCnt="4"/>
      <dgm:spPr/>
    </dgm:pt>
    <dgm:pt modelId="{A182CE30-1D03-4F8C-95DD-F19F40414B11}" type="pres">
      <dgm:prSet presAssocID="{17D0C173-7A9B-42EA-AB38-70BBC950E4FE}" presName="parentText" presStyleLbl="node1" presStyleIdx="2" presStyleCnt="4">
        <dgm:presLayoutVars>
          <dgm:chMax val="0"/>
          <dgm:bulletEnabled val="1"/>
        </dgm:presLayoutVars>
      </dgm:prSet>
      <dgm:spPr/>
    </dgm:pt>
    <dgm:pt modelId="{EDA04079-D6A9-4193-9908-D58BD9E4BE85}" type="pres">
      <dgm:prSet presAssocID="{17D0C173-7A9B-42EA-AB38-70BBC950E4FE}" presName="negativeSpace" presStyleCnt="0"/>
      <dgm:spPr/>
    </dgm:pt>
    <dgm:pt modelId="{019CD559-0183-4EF1-961E-9BB55608366B}" type="pres">
      <dgm:prSet presAssocID="{17D0C173-7A9B-42EA-AB38-70BBC950E4FE}" presName="childText" presStyleLbl="conFgAcc1" presStyleIdx="2" presStyleCnt="4">
        <dgm:presLayoutVars>
          <dgm:bulletEnabled val="1"/>
        </dgm:presLayoutVars>
      </dgm:prSet>
      <dgm:spPr>
        <a:ln>
          <a:solidFill>
            <a:schemeClr val="accent4">
              <a:hueOff val="0"/>
              <a:satOff val="0"/>
              <a:lumOff val="0"/>
              <a:alpha val="60000"/>
            </a:schemeClr>
          </a:solidFill>
        </a:ln>
      </dgm:spPr>
    </dgm:pt>
    <dgm:pt modelId="{FF3ED74F-23F2-4901-8CF3-088B05D1FC92}" type="pres">
      <dgm:prSet presAssocID="{D601A9E8-2D92-4BED-8451-569E77965C47}" presName="spaceBetweenRectangles" presStyleCnt="0"/>
      <dgm:spPr/>
    </dgm:pt>
    <dgm:pt modelId="{272C06DD-DB40-42D1-BDED-81CC35D0F897}" type="pres">
      <dgm:prSet presAssocID="{FAA82429-C69A-444E-8CF8-E9DA70E4E5A7}" presName="parentLin" presStyleCnt="0"/>
      <dgm:spPr/>
    </dgm:pt>
    <dgm:pt modelId="{022D0AE8-B58C-44E1-B6CC-4490F7D0D3CB}" type="pres">
      <dgm:prSet presAssocID="{FAA82429-C69A-444E-8CF8-E9DA70E4E5A7}" presName="parentLeftMargin" presStyleLbl="node1" presStyleIdx="2" presStyleCnt="4"/>
      <dgm:spPr/>
    </dgm:pt>
    <dgm:pt modelId="{9B629BBF-9FA7-4F25-94D7-19A9859ED534}" type="pres">
      <dgm:prSet presAssocID="{FAA82429-C69A-444E-8CF8-E9DA70E4E5A7}" presName="parentText" presStyleLbl="node1" presStyleIdx="3" presStyleCnt="4">
        <dgm:presLayoutVars>
          <dgm:chMax val="0"/>
          <dgm:bulletEnabled val="1"/>
        </dgm:presLayoutVars>
      </dgm:prSet>
      <dgm:spPr/>
    </dgm:pt>
    <dgm:pt modelId="{71B409C2-959E-41DF-9C27-29EA049998E3}" type="pres">
      <dgm:prSet presAssocID="{FAA82429-C69A-444E-8CF8-E9DA70E4E5A7}" presName="negativeSpace" presStyleCnt="0"/>
      <dgm:spPr/>
    </dgm:pt>
    <dgm:pt modelId="{9C06656C-C5E2-4553-9DB7-092FB5AE6635}" type="pres">
      <dgm:prSet presAssocID="{FAA82429-C69A-444E-8CF8-E9DA70E4E5A7}" presName="childText" presStyleLbl="conFgAcc1" presStyleIdx="3" presStyleCnt="4">
        <dgm:presLayoutVars>
          <dgm:bulletEnabled val="1"/>
        </dgm:presLayoutVars>
      </dgm:prSet>
      <dgm:spPr/>
    </dgm:pt>
  </dgm:ptLst>
  <dgm:cxnLst>
    <dgm:cxn modelId="{1BFE6789-A478-4A92-9A56-EE47D0761522}" type="presOf" srcId="{17D0C173-7A9B-42EA-AB38-70BBC950E4FE}" destId="{D80A09B1-6A4D-4CA2-A7E4-23683E8CFF56}" srcOrd="0" destOrd="0" presId="urn:microsoft.com/office/officeart/2005/8/layout/list1"/>
    <dgm:cxn modelId="{426C016C-84A4-4D85-B041-A7DE8CC86BDE}" srcId="{68D7CA9F-3964-4D17-A880-4DFF9BF19683}" destId="{3140B1E3-671F-4D16-A2CE-FDA050BAC2E6}" srcOrd="0" destOrd="0" parTransId="{D7906D9A-E5FC-4EB7-A678-E2FF6A95138A}" sibTransId="{FDD39C16-1E03-43A3-8AEA-CBF1CE874FBE}"/>
    <dgm:cxn modelId="{C5A51166-3CAF-413D-8753-318B7D6813E3}" type="presOf" srcId="{68D7CA9F-3964-4D17-A880-4DFF9BF19683}" destId="{E74CCE27-93E1-45E7-82E1-26635C72259E}" srcOrd="0" destOrd="0" presId="urn:microsoft.com/office/officeart/2005/8/layout/list1"/>
    <dgm:cxn modelId="{C814B507-15E9-4DAC-8361-BCA2ECAC6B4F}" type="presOf" srcId="{962D7582-7D34-4E99-A6D4-A42FF930765B}" destId="{74245E55-5DF4-454A-B3AE-5549D1403E47}" srcOrd="0" destOrd="0" presId="urn:microsoft.com/office/officeart/2005/8/layout/list1"/>
    <dgm:cxn modelId="{B76B58F1-371B-449B-A5E6-2824191A5C61}" type="presOf" srcId="{3140B1E3-671F-4D16-A2CE-FDA050BAC2E6}" destId="{0B2CCAE9-04B7-4791-890B-8F172985B023}" srcOrd="0" destOrd="0" presId="urn:microsoft.com/office/officeart/2005/8/layout/list1"/>
    <dgm:cxn modelId="{F8CDC9A5-E615-4431-93C1-71C988A5EA04}" srcId="{68D7CA9F-3964-4D17-A880-4DFF9BF19683}" destId="{962D7582-7D34-4E99-A6D4-A42FF930765B}" srcOrd="1" destOrd="0" parTransId="{2E5331FF-52D1-46A9-966B-97638E5BA028}" sibTransId="{1F81F998-DD71-49C7-90CB-B5C83BE4FC6A}"/>
    <dgm:cxn modelId="{A8E1CEBB-4C71-479A-B7D1-03EF52887BF8}" type="presOf" srcId="{17D0C173-7A9B-42EA-AB38-70BBC950E4FE}" destId="{A182CE30-1D03-4F8C-95DD-F19F40414B11}" srcOrd="1" destOrd="0" presId="urn:microsoft.com/office/officeart/2005/8/layout/list1"/>
    <dgm:cxn modelId="{67F69C00-674E-4B33-AA63-E47A49D2B7B3}" type="presOf" srcId="{962D7582-7D34-4E99-A6D4-A42FF930765B}" destId="{BEADD31E-D331-4F27-8380-16E9F10F904C}" srcOrd="1" destOrd="0" presId="urn:microsoft.com/office/officeart/2005/8/layout/list1"/>
    <dgm:cxn modelId="{A6DD4078-0C7A-4B57-A9D8-72C7070B51E2}" type="presOf" srcId="{FAA82429-C69A-444E-8CF8-E9DA70E4E5A7}" destId="{9B629BBF-9FA7-4F25-94D7-19A9859ED534}" srcOrd="1" destOrd="0" presId="urn:microsoft.com/office/officeart/2005/8/layout/list1"/>
    <dgm:cxn modelId="{77D40B3F-EB3C-40B0-A6F9-A305E9D56464}" srcId="{68D7CA9F-3964-4D17-A880-4DFF9BF19683}" destId="{17D0C173-7A9B-42EA-AB38-70BBC950E4FE}" srcOrd="2" destOrd="0" parTransId="{5729BCD2-D9B0-41AF-B151-84469A766B93}" sibTransId="{D601A9E8-2D92-4BED-8451-569E77965C47}"/>
    <dgm:cxn modelId="{0C26DA13-FCCA-46A4-8708-396A6D4D70B4}" type="presOf" srcId="{FAA82429-C69A-444E-8CF8-E9DA70E4E5A7}" destId="{022D0AE8-B58C-44E1-B6CC-4490F7D0D3CB}" srcOrd="0" destOrd="0" presId="urn:microsoft.com/office/officeart/2005/8/layout/list1"/>
    <dgm:cxn modelId="{70D20A44-6AD6-4524-8DF7-EB6997B8BAB6}" type="presOf" srcId="{3140B1E3-671F-4D16-A2CE-FDA050BAC2E6}" destId="{778098FD-5B36-4F7A-882F-BF7D335C816A}" srcOrd="1" destOrd="0" presId="urn:microsoft.com/office/officeart/2005/8/layout/list1"/>
    <dgm:cxn modelId="{F27F9079-F5EA-4CB9-B6D9-3075BD47FD2F}" srcId="{68D7CA9F-3964-4D17-A880-4DFF9BF19683}" destId="{FAA82429-C69A-444E-8CF8-E9DA70E4E5A7}" srcOrd="3" destOrd="0" parTransId="{F8B98DCA-102B-49F3-A76A-0ADA1BCB9C38}" sibTransId="{F0DB5A1D-4E51-440D-B43A-0BC1F7A4307A}"/>
    <dgm:cxn modelId="{4AD6A7C8-8AC4-4CA0-806C-C98E19B420BD}" type="presParOf" srcId="{E74CCE27-93E1-45E7-82E1-26635C72259E}" destId="{0741102D-4AC1-46B2-BDA1-F48AFFD88B73}" srcOrd="0" destOrd="0" presId="urn:microsoft.com/office/officeart/2005/8/layout/list1"/>
    <dgm:cxn modelId="{C8A6AFF5-137E-40AA-A690-F54A27B56C64}" type="presParOf" srcId="{0741102D-4AC1-46B2-BDA1-F48AFFD88B73}" destId="{0B2CCAE9-04B7-4791-890B-8F172985B023}" srcOrd="0" destOrd="0" presId="urn:microsoft.com/office/officeart/2005/8/layout/list1"/>
    <dgm:cxn modelId="{32506684-2EBF-4AE6-96D3-A60D1AC9CEE5}" type="presParOf" srcId="{0741102D-4AC1-46B2-BDA1-F48AFFD88B73}" destId="{778098FD-5B36-4F7A-882F-BF7D335C816A}" srcOrd="1" destOrd="0" presId="urn:microsoft.com/office/officeart/2005/8/layout/list1"/>
    <dgm:cxn modelId="{1185BE85-320A-4081-90CF-4C692E0973FE}" type="presParOf" srcId="{E74CCE27-93E1-45E7-82E1-26635C72259E}" destId="{E94E06DE-997C-4842-AFA9-AE205AC083E5}" srcOrd="1" destOrd="0" presId="urn:microsoft.com/office/officeart/2005/8/layout/list1"/>
    <dgm:cxn modelId="{7668E067-E3A5-49E0-9CBC-BFE956F4DA7E}" type="presParOf" srcId="{E74CCE27-93E1-45E7-82E1-26635C72259E}" destId="{AEA6E9CC-7C84-48A6-9ADE-600DC597A5E6}" srcOrd="2" destOrd="0" presId="urn:microsoft.com/office/officeart/2005/8/layout/list1"/>
    <dgm:cxn modelId="{DCE627F4-91A0-41C7-A44A-7E926EE9B049}" type="presParOf" srcId="{E74CCE27-93E1-45E7-82E1-26635C72259E}" destId="{85D0AE2B-ECA1-440E-949A-33413DF84A85}" srcOrd="3" destOrd="0" presId="urn:microsoft.com/office/officeart/2005/8/layout/list1"/>
    <dgm:cxn modelId="{12E9213C-5706-4230-8420-85C7DF6DD184}" type="presParOf" srcId="{E74CCE27-93E1-45E7-82E1-26635C72259E}" destId="{57154C17-7F60-44FD-86BD-600B807E0A05}" srcOrd="4" destOrd="0" presId="urn:microsoft.com/office/officeart/2005/8/layout/list1"/>
    <dgm:cxn modelId="{0609016A-467D-481B-A3F3-FB187FD3A123}" type="presParOf" srcId="{57154C17-7F60-44FD-86BD-600B807E0A05}" destId="{74245E55-5DF4-454A-B3AE-5549D1403E47}" srcOrd="0" destOrd="0" presId="urn:microsoft.com/office/officeart/2005/8/layout/list1"/>
    <dgm:cxn modelId="{4BAB0D62-9ABD-46FD-A21A-CDD4D3306584}" type="presParOf" srcId="{57154C17-7F60-44FD-86BD-600B807E0A05}" destId="{BEADD31E-D331-4F27-8380-16E9F10F904C}" srcOrd="1" destOrd="0" presId="urn:microsoft.com/office/officeart/2005/8/layout/list1"/>
    <dgm:cxn modelId="{30DA3502-14EB-41B5-8AD7-DA7229FC934C}" type="presParOf" srcId="{E74CCE27-93E1-45E7-82E1-26635C72259E}" destId="{86C0F424-0A77-44F7-A605-B7055E4D14A6}" srcOrd="5" destOrd="0" presId="urn:microsoft.com/office/officeart/2005/8/layout/list1"/>
    <dgm:cxn modelId="{CF62AF77-3779-43F5-A288-44F995A0D252}" type="presParOf" srcId="{E74CCE27-93E1-45E7-82E1-26635C72259E}" destId="{C6ABE36B-43DE-4395-9CF2-994E940F003C}" srcOrd="6" destOrd="0" presId="urn:microsoft.com/office/officeart/2005/8/layout/list1"/>
    <dgm:cxn modelId="{29000DCE-30D6-4A95-86AC-73B7EF1F5723}" type="presParOf" srcId="{E74CCE27-93E1-45E7-82E1-26635C72259E}" destId="{DD246F56-E243-4CB4-AB7A-729917805952}" srcOrd="7" destOrd="0" presId="urn:microsoft.com/office/officeart/2005/8/layout/list1"/>
    <dgm:cxn modelId="{44924D81-58BF-4171-8729-A19CFC84D1EF}" type="presParOf" srcId="{E74CCE27-93E1-45E7-82E1-26635C72259E}" destId="{E7883487-9E8A-44D7-95BE-5A2E29EB077D}" srcOrd="8" destOrd="0" presId="urn:microsoft.com/office/officeart/2005/8/layout/list1"/>
    <dgm:cxn modelId="{35C75391-F2B9-4242-ACBE-A4B0917CCC3B}" type="presParOf" srcId="{E7883487-9E8A-44D7-95BE-5A2E29EB077D}" destId="{D80A09B1-6A4D-4CA2-A7E4-23683E8CFF56}" srcOrd="0" destOrd="0" presId="urn:microsoft.com/office/officeart/2005/8/layout/list1"/>
    <dgm:cxn modelId="{CFB498B7-A2B1-4DC1-9FDF-670B8A9D5C57}" type="presParOf" srcId="{E7883487-9E8A-44D7-95BE-5A2E29EB077D}" destId="{A182CE30-1D03-4F8C-95DD-F19F40414B11}" srcOrd="1" destOrd="0" presId="urn:microsoft.com/office/officeart/2005/8/layout/list1"/>
    <dgm:cxn modelId="{6AEC5E96-75A8-45EA-993C-E4FD4389C61A}" type="presParOf" srcId="{E74CCE27-93E1-45E7-82E1-26635C72259E}" destId="{EDA04079-D6A9-4193-9908-D58BD9E4BE85}" srcOrd="9" destOrd="0" presId="urn:microsoft.com/office/officeart/2005/8/layout/list1"/>
    <dgm:cxn modelId="{E0BC7238-15DF-43DB-B991-95D278DE4187}" type="presParOf" srcId="{E74CCE27-93E1-45E7-82E1-26635C72259E}" destId="{019CD559-0183-4EF1-961E-9BB55608366B}" srcOrd="10" destOrd="0" presId="urn:microsoft.com/office/officeart/2005/8/layout/list1"/>
    <dgm:cxn modelId="{20004B10-5FC8-4455-AF58-72D8F0A4EA3B}" type="presParOf" srcId="{E74CCE27-93E1-45E7-82E1-26635C72259E}" destId="{FF3ED74F-23F2-4901-8CF3-088B05D1FC92}" srcOrd="11" destOrd="0" presId="urn:microsoft.com/office/officeart/2005/8/layout/list1"/>
    <dgm:cxn modelId="{CC2124E2-19FD-4D2D-B671-079A4C7689A0}" type="presParOf" srcId="{E74CCE27-93E1-45E7-82E1-26635C72259E}" destId="{272C06DD-DB40-42D1-BDED-81CC35D0F897}" srcOrd="12" destOrd="0" presId="urn:microsoft.com/office/officeart/2005/8/layout/list1"/>
    <dgm:cxn modelId="{32E4BE92-0407-40B9-8054-9FCBE478F4A3}" type="presParOf" srcId="{272C06DD-DB40-42D1-BDED-81CC35D0F897}" destId="{022D0AE8-B58C-44E1-B6CC-4490F7D0D3CB}" srcOrd="0" destOrd="0" presId="urn:microsoft.com/office/officeart/2005/8/layout/list1"/>
    <dgm:cxn modelId="{8786789A-4D41-4963-A67D-B722A2BD7E13}" type="presParOf" srcId="{272C06DD-DB40-42D1-BDED-81CC35D0F897}" destId="{9B629BBF-9FA7-4F25-94D7-19A9859ED534}" srcOrd="1" destOrd="0" presId="urn:microsoft.com/office/officeart/2005/8/layout/list1"/>
    <dgm:cxn modelId="{DEBF253B-89CE-4C4D-B37D-340968439CB7}" type="presParOf" srcId="{E74CCE27-93E1-45E7-82E1-26635C72259E}" destId="{71B409C2-959E-41DF-9C27-29EA049998E3}" srcOrd="13" destOrd="0" presId="urn:microsoft.com/office/officeart/2005/8/layout/list1"/>
    <dgm:cxn modelId="{733A9489-B24E-4B2D-9259-15DAF2092A5F}" type="presParOf" srcId="{E74CCE27-93E1-45E7-82E1-26635C72259E}" destId="{9C06656C-C5E2-4553-9DB7-092FB5AE6635}" srcOrd="14" destOrd="0" presId="urn:microsoft.com/office/officeart/2005/8/layout/list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722B8B0F-85D6-408B-B6CD-6981DB6B1EF8}" type="doc">
      <dgm:prSet loTypeId="urn:microsoft.com/office/officeart/2005/8/layout/radial4" loCatId="relationship" qsTypeId="urn:microsoft.com/office/officeart/2005/8/quickstyle/3d1" qsCatId="3D" csTypeId="urn:microsoft.com/office/officeart/2005/8/colors/accent4_3" csCatId="accent4" phldr="1"/>
      <dgm:spPr/>
      <dgm:t>
        <a:bodyPr/>
        <a:lstStyle/>
        <a:p>
          <a:endParaRPr lang="en-GB"/>
        </a:p>
      </dgm:t>
    </dgm:pt>
    <dgm:pt modelId="{B741BD22-18EE-4B12-8F29-1DDB0A801032}">
      <dgm:prSet phldrT="[Text]"/>
      <dgm:spPr/>
      <dgm:t>
        <a:bodyPr/>
        <a:lstStyle/>
        <a:p>
          <a:r>
            <a:rPr lang="en-GB" dirty="0"/>
            <a:t>SLA / SLL theory</a:t>
          </a:r>
        </a:p>
      </dgm:t>
    </dgm:pt>
    <dgm:pt modelId="{6A40A1C5-D2A1-460C-8248-78A8863C9488}" type="parTrans" cxnId="{93D06C0C-07FE-40CB-A9D5-389EDBBC1FD8}">
      <dgm:prSet/>
      <dgm:spPr/>
      <dgm:t>
        <a:bodyPr/>
        <a:lstStyle/>
        <a:p>
          <a:endParaRPr lang="en-GB"/>
        </a:p>
      </dgm:t>
    </dgm:pt>
    <dgm:pt modelId="{54547921-1882-4FB6-8827-F7D544D03517}" type="sibTrans" cxnId="{93D06C0C-07FE-40CB-A9D5-389EDBBC1FD8}">
      <dgm:prSet/>
      <dgm:spPr/>
      <dgm:t>
        <a:bodyPr/>
        <a:lstStyle/>
        <a:p>
          <a:endParaRPr lang="en-GB"/>
        </a:p>
      </dgm:t>
    </dgm:pt>
    <dgm:pt modelId="{4968755A-B11D-4FE4-9C8C-4A15C2B30275}" type="pres">
      <dgm:prSet presAssocID="{722B8B0F-85D6-408B-B6CD-6981DB6B1EF8}" presName="cycle" presStyleCnt="0">
        <dgm:presLayoutVars>
          <dgm:chMax val="1"/>
          <dgm:dir/>
          <dgm:animLvl val="ctr"/>
          <dgm:resizeHandles val="exact"/>
        </dgm:presLayoutVars>
      </dgm:prSet>
      <dgm:spPr/>
    </dgm:pt>
    <dgm:pt modelId="{3854BB46-1857-4DA7-B7E1-96452820C50C}" type="pres">
      <dgm:prSet presAssocID="{B741BD22-18EE-4B12-8F29-1DDB0A801032}" presName="centerShape" presStyleLbl="node0" presStyleIdx="0" presStyleCnt="1"/>
      <dgm:spPr/>
    </dgm:pt>
  </dgm:ptLst>
  <dgm:cxnLst>
    <dgm:cxn modelId="{2EAB7F6D-7538-4F27-9478-14AEEB60BA69}" type="presOf" srcId="{B741BD22-18EE-4B12-8F29-1DDB0A801032}" destId="{3854BB46-1857-4DA7-B7E1-96452820C50C}" srcOrd="0" destOrd="0" presId="urn:microsoft.com/office/officeart/2005/8/layout/radial4"/>
    <dgm:cxn modelId="{2DBE37C0-509E-41D4-AE17-EABC1B3BE74F}" type="presOf" srcId="{722B8B0F-85D6-408B-B6CD-6981DB6B1EF8}" destId="{4968755A-B11D-4FE4-9C8C-4A15C2B30275}" srcOrd="0" destOrd="0" presId="urn:microsoft.com/office/officeart/2005/8/layout/radial4"/>
    <dgm:cxn modelId="{93D06C0C-07FE-40CB-A9D5-389EDBBC1FD8}" srcId="{722B8B0F-85D6-408B-B6CD-6981DB6B1EF8}" destId="{B741BD22-18EE-4B12-8F29-1DDB0A801032}" srcOrd="0" destOrd="0" parTransId="{6A40A1C5-D2A1-460C-8248-78A8863C9488}" sibTransId="{54547921-1882-4FB6-8827-F7D544D03517}"/>
    <dgm:cxn modelId="{A740DC08-1B7C-4940-B4EF-FF5C75E523E5}" type="presParOf" srcId="{4968755A-B11D-4FE4-9C8C-4A15C2B30275}" destId="{3854BB46-1857-4DA7-B7E1-96452820C50C}" srcOrd="0"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2BBB78-F419-4C37-873B-223FEC2AF25E}" type="doc">
      <dgm:prSet loTypeId="urn:microsoft.com/office/officeart/2005/8/layout/hProcess3" loCatId="process" qsTypeId="urn:microsoft.com/office/officeart/2005/8/quickstyle/3d9" qsCatId="3D" csTypeId="urn:microsoft.com/office/officeart/2005/8/colors/accent4_5" csCatId="accent4" phldr="1"/>
      <dgm:spPr/>
    </dgm:pt>
    <dgm:pt modelId="{D02469D9-2885-48C4-989F-4F527E5FC40C}">
      <dgm:prSet phldrT="[Text]"/>
      <dgm:spPr/>
      <dgm:t>
        <a:bodyPr/>
        <a:lstStyle/>
        <a:p>
          <a:r>
            <a:rPr lang="en-GB" b="1" dirty="0">
              <a:solidFill>
                <a:schemeClr val="bg1"/>
              </a:solidFill>
            </a:rPr>
            <a:t>Learning</a:t>
          </a:r>
          <a:r>
            <a:rPr lang="en-GB" dirty="0"/>
            <a:t> </a:t>
          </a:r>
        </a:p>
      </dgm:t>
    </dgm:pt>
    <dgm:pt modelId="{C24C8EEF-4F84-42DB-8639-D733FF2CDF33}" type="parTrans" cxnId="{70EBBC95-B9CF-4E66-ABF0-A4762CAF1D9B}">
      <dgm:prSet/>
      <dgm:spPr/>
      <dgm:t>
        <a:bodyPr/>
        <a:lstStyle/>
        <a:p>
          <a:endParaRPr lang="en-GB"/>
        </a:p>
      </dgm:t>
    </dgm:pt>
    <dgm:pt modelId="{DF0AC6F4-C004-4EB1-A49B-E2B6D814F0F0}" type="sibTrans" cxnId="{70EBBC95-B9CF-4E66-ABF0-A4762CAF1D9B}">
      <dgm:prSet/>
      <dgm:spPr/>
      <dgm:t>
        <a:bodyPr/>
        <a:lstStyle/>
        <a:p>
          <a:endParaRPr lang="en-GB"/>
        </a:p>
      </dgm:t>
    </dgm:pt>
    <dgm:pt modelId="{12E8769D-E27F-4CE0-BDA9-7990DEBD3C01}" type="pres">
      <dgm:prSet presAssocID="{FC2BBB78-F419-4C37-873B-223FEC2AF25E}" presName="Name0" presStyleCnt="0">
        <dgm:presLayoutVars>
          <dgm:dir/>
          <dgm:animLvl val="lvl"/>
          <dgm:resizeHandles val="exact"/>
        </dgm:presLayoutVars>
      </dgm:prSet>
      <dgm:spPr/>
    </dgm:pt>
    <dgm:pt modelId="{5C342705-B93A-4203-998C-871FEE38A0B8}" type="pres">
      <dgm:prSet presAssocID="{FC2BBB78-F419-4C37-873B-223FEC2AF25E}" presName="dummy" presStyleCnt="0"/>
      <dgm:spPr/>
    </dgm:pt>
    <dgm:pt modelId="{28F5773F-9CEB-4FFE-8C53-5C463DE1C90F}" type="pres">
      <dgm:prSet presAssocID="{FC2BBB78-F419-4C37-873B-223FEC2AF25E}" presName="linH" presStyleCnt="0"/>
      <dgm:spPr/>
    </dgm:pt>
    <dgm:pt modelId="{65583987-936F-4057-8AAE-C4C0FFE9B291}" type="pres">
      <dgm:prSet presAssocID="{FC2BBB78-F419-4C37-873B-223FEC2AF25E}" presName="padding1" presStyleCnt="0"/>
      <dgm:spPr/>
    </dgm:pt>
    <dgm:pt modelId="{D9D9ED90-1A98-4337-82A2-EFB1142AD0EB}" type="pres">
      <dgm:prSet presAssocID="{D02469D9-2885-48C4-989F-4F527E5FC40C}" presName="linV" presStyleCnt="0"/>
      <dgm:spPr/>
    </dgm:pt>
    <dgm:pt modelId="{18FB5EDD-4F3B-44D4-A291-BA02320E3717}" type="pres">
      <dgm:prSet presAssocID="{D02469D9-2885-48C4-989F-4F527E5FC40C}" presName="spVertical1" presStyleCnt="0"/>
      <dgm:spPr/>
    </dgm:pt>
    <dgm:pt modelId="{071433D8-0728-45B2-AB99-53E5057B4F03}" type="pres">
      <dgm:prSet presAssocID="{D02469D9-2885-48C4-989F-4F527E5FC40C}" presName="parTx" presStyleLbl="revTx" presStyleIdx="0" presStyleCnt="1">
        <dgm:presLayoutVars>
          <dgm:chMax val="0"/>
          <dgm:chPref val="0"/>
          <dgm:bulletEnabled val="1"/>
        </dgm:presLayoutVars>
      </dgm:prSet>
      <dgm:spPr/>
    </dgm:pt>
    <dgm:pt modelId="{11E16DBE-156E-495B-889C-C1C03D8FC93F}" type="pres">
      <dgm:prSet presAssocID="{D02469D9-2885-48C4-989F-4F527E5FC40C}" presName="spVertical2" presStyleCnt="0"/>
      <dgm:spPr/>
    </dgm:pt>
    <dgm:pt modelId="{DC6DA355-80EF-46FD-8214-75F9C71AC41F}" type="pres">
      <dgm:prSet presAssocID="{D02469D9-2885-48C4-989F-4F527E5FC40C}" presName="spVertical3" presStyleCnt="0"/>
      <dgm:spPr/>
    </dgm:pt>
    <dgm:pt modelId="{35F8F9BC-A9F7-48BC-8A5A-C2083D02A35B}" type="pres">
      <dgm:prSet presAssocID="{FC2BBB78-F419-4C37-873B-223FEC2AF25E}" presName="padding2" presStyleCnt="0"/>
      <dgm:spPr/>
    </dgm:pt>
    <dgm:pt modelId="{7CE06230-64EF-4334-9FEE-4EE502574D82}" type="pres">
      <dgm:prSet presAssocID="{FC2BBB78-F419-4C37-873B-223FEC2AF25E}" presName="negArrow" presStyleCnt="0"/>
      <dgm:spPr/>
    </dgm:pt>
    <dgm:pt modelId="{75BCC198-00A5-4C17-A3A3-75FC304DEE5A}" type="pres">
      <dgm:prSet presAssocID="{FC2BBB78-F419-4C37-873B-223FEC2AF25E}" presName="backgroundArrow" presStyleLbl="node1" presStyleIdx="0" presStyleCnt="1" custLinFactNeighborX="14492" custLinFactNeighborY="-4034"/>
      <dgm:spPr/>
    </dgm:pt>
  </dgm:ptLst>
  <dgm:cxnLst>
    <dgm:cxn modelId="{61135735-2A54-448B-8083-00F1D4BCDC41}" type="presOf" srcId="{D02469D9-2885-48C4-989F-4F527E5FC40C}" destId="{071433D8-0728-45B2-AB99-53E5057B4F03}" srcOrd="0" destOrd="0" presId="urn:microsoft.com/office/officeart/2005/8/layout/hProcess3"/>
    <dgm:cxn modelId="{70EBBC95-B9CF-4E66-ABF0-A4762CAF1D9B}" srcId="{FC2BBB78-F419-4C37-873B-223FEC2AF25E}" destId="{D02469D9-2885-48C4-989F-4F527E5FC40C}" srcOrd="0" destOrd="0" parTransId="{C24C8EEF-4F84-42DB-8639-D733FF2CDF33}" sibTransId="{DF0AC6F4-C004-4EB1-A49B-E2B6D814F0F0}"/>
    <dgm:cxn modelId="{DE8B70CD-BEE2-4B36-A5ED-B0BA8E306BDB}" type="presOf" srcId="{FC2BBB78-F419-4C37-873B-223FEC2AF25E}" destId="{12E8769D-E27F-4CE0-BDA9-7990DEBD3C01}" srcOrd="0" destOrd="0" presId="urn:microsoft.com/office/officeart/2005/8/layout/hProcess3"/>
    <dgm:cxn modelId="{4B7CD05A-9FCF-46D5-B3D5-0719D574E86A}" type="presParOf" srcId="{12E8769D-E27F-4CE0-BDA9-7990DEBD3C01}" destId="{5C342705-B93A-4203-998C-871FEE38A0B8}" srcOrd="0" destOrd="0" presId="urn:microsoft.com/office/officeart/2005/8/layout/hProcess3"/>
    <dgm:cxn modelId="{552D4E44-2E5B-4D42-B0F7-D271B0D14C4F}" type="presParOf" srcId="{12E8769D-E27F-4CE0-BDA9-7990DEBD3C01}" destId="{28F5773F-9CEB-4FFE-8C53-5C463DE1C90F}" srcOrd="1" destOrd="0" presId="urn:microsoft.com/office/officeart/2005/8/layout/hProcess3"/>
    <dgm:cxn modelId="{9D64608F-7B6E-4BE2-8713-5B3DE06CDACA}" type="presParOf" srcId="{28F5773F-9CEB-4FFE-8C53-5C463DE1C90F}" destId="{65583987-936F-4057-8AAE-C4C0FFE9B291}" srcOrd="0" destOrd="0" presId="urn:microsoft.com/office/officeart/2005/8/layout/hProcess3"/>
    <dgm:cxn modelId="{C5D34E0A-51FE-4DA0-AAAA-E32BF0A08410}" type="presParOf" srcId="{28F5773F-9CEB-4FFE-8C53-5C463DE1C90F}" destId="{D9D9ED90-1A98-4337-82A2-EFB1142AD0EB}" srcOrd="1" destOrd="0" presId="urn:microsoft.com/office/officeart/2005/8/layout/hProcess3"/>
    <dgm:cxn modelId="{1348F690-DDDD-4857-B02E-EC5F6CF11E96}" type="presParOf" srcId="{D9D9ED90-1A98-4337-82A2-EFB1142AD0EB}" destId="{18FB5EDD-4F3B-44D4-A291-BA02320E3717}" srcOrd="0" destOrd="0" presId="urn:microsoft.com/office/officeart/2005/8/layout/hProcess3"/>
    <dgm:cxn modelId="{FADDA4F7-327C-4918-B149-F9FCF7E16A91}" type="presParOf" srcId="{D9D9ED90-1A98-4337-82A2-EFB1142AD0EB}" destId="{071433D8-0728-45B2-AB99-53E5057B4F03}" srcOrd="1" destOrd="0" presId="urn:microsoft.com/office/officeart/2005/8/layout/hProcess3"/>
    <dgm:cxn modelId="{A0D78B26-8E26-47D3-97D1-DEA1FFCDC510}" type="presParOf" srcId="{D9D9ED90-1A98-4337-82A2-EFB1142AD0EB}" destId="{11E16DBE-156E-495B-889C-C1C03D8FC93F}" srcOrd="2" destOrd="0" presId="urn:microsoft.com/office/officeart/2005/8/layout/hProcess3"/>
    <dgm:cxn modelId="{6E0485A4-7DFA-471C-B010-050B8F6FC0E0}" type="presParOf" srcId="{D9D9ED90-1A98-4337-82A2-EFB1142AD0EB}" destId="{DC6DA355-80EF-46FD-8214-75F9C71AC41F}" srcOrd="3" destOrd="0" presId="urn:microsoft.com/office/officeart/2005/8/layout/hProcess3"/>
    <dgm:cxn modelId="{438783C2-14BF-4F7C-98AD-70F0B6C24D6C}" type="presParOf" srcId="{28F5773F-9CEB-4FFE-8C53-5C463DE1C90F}" destId="{35F8F9BC-A9F7-48BC-8A5A-C2083D02A35B}" srcOrd="2" destOrd="0" presId="urn:microsoft.com/office/officeart/2005/8/layout/hProcess3"/>
    <dgm:cxn modelId="{520DABCE-E816-47B4-9567-9A3298D5C57E}" type="presParOf" srcId="{28F5773F-9CEB-4FFE-8C53-5C463DE1C90F}" destId="{7CE06230-64EF-4334-9FEE-4EE502574D82}" srcOrd="3" destOrd="0" presId="urn:microsoft.com/office/officeart/2005/8/layout/hProcess3"/>
    <dgm:cxn modelId="{455D3160-E818-41D1-9225-458F7055DB1B}" type="presParOf" srcId="{28F5773F-9CEB-4FFE-8C53-5C463DE1C90F}" destId="{75BCC198-00A5-4C17-A3A3-75FC304DEE5A}" srcOrd="4" destOrd="0" presId="urn:microsoft.com/office/officeart/2005/8/layout/h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996E94B8-2438-6B44-BA72-3CB90DC72A27}" type="doc">
      <dgm:prSet loTypeId="urn:microsoft.com/office/officeart/2005/8/layout/matrix3" loCatId="" qsTypeId="urn:microsoft.com/office/officeart/2005/8/quickstyle/3D2" qsCatId="3D" csTypeId="urn:microsoft.com/office/officeart/2005/8/colors/accent6_5" csCatId="accent6" phldr="1"/>
      <dgm:spPr/>
    </dgm:pt>
    <dgm:pt modelId="{6C6CBE28-9017-0645-A49D-303AD08E3464}">
      <dgm:prSet phldrT="[Text]" custT="1"/>
      <dgm:spPr>
        <a:solidFill>
          <a:srgbClr val="A46FA6"/>
        </a:solidFill>
      </dgm:spPr>
      <dgm:t>
        <a:bodyPr/>
        <a:lstStyle/>
        <a:p>
          <a:r>
            <a:rPr lang="en-US" sz="2182" b="1" kern="1200" dirty="0">
              <a:solidFill>
                <a:schemeClr val="bg1"/>
              </a:solidFill>
              <a:latin typeface="Verdana" panose="020B0604030504040204" pitchFamily="34" charset="0"/>
              <a:ea typeface="Verdana" panose="020B0604030504040204" pitchFamily="34" charset="0"/>
              <a:cs typeface="Verdana" panose="020B0604030504040204" pitchFamily="34" charset="0"/>
            </a:rPr>
            <a:t>Extrinsic</a:t>
          </a:r>
        </a:p>
      </dgm:t>
    </dgm:pt>
    <dgm:pt modelId="{58CD125E-BC99-0F42-8643-A3A915BAB84F}" type="parTrans" cxnId="{B70E5C99-AD09-6E4F-B60A-9EAF02B50C51}">
      <dgm:prSet/>
      <dgm:spPr/>
      <dgm:t>
        <a:bodyPr/>
        <a:lstStyle/>
        <a:p>
          <a:endParaRPr lang="en-US"/>
        </a:p>
      </dgm:t>
    </dgm:pt>
    <dgm:pt modelId="{375169EB-723A-B149-A00D-E2D996C15BE8}" type="sibTrans" cxnId="{B70E5C99-AD09-6E4F-B60A-9EAF02B50C51}">
      <dgm:prSet/>
      <dgm:spPr/>
      <dgm:t>
        <a:bodyPr/>
        <a:lstStyle/>
        <a:p>
          <a:endParaRPr lang="en-US"/>
        </a:p>
      </dgm:t>
    </dgm:pt>
    <dgm:pt modelId="{B7369108-6886-B146-8B3D-74DFD83E3C58}">
      <dgm:prSet phldrT="[Text]" custT="1"/>
      <dgm:spPr>
        <a:solidFill>
          <a:srgbClr val="A46FA6"/>
        </a:solidFill>
      </dgm:spPr>
      <dgm:t>
        <a:bodyPr/>
        <a:lstStyle/>
        <a:p>
          <a:r>
            <a:rPr lang="en-US" sz="2182" b="1" kern="1200" dirty="0">
              <a:solidFill>
                <a:schemeClr val="bg1"/>
              </a:solidFill>
              <a:latin typeface="Verdana" panose="020B0604030504040204" pitchFamily="34" charset="0"/>
              <a:ea typeface="Verdana" panose="020B0604030504040204" pitchFamily="34" charset="0"/>
              <a:cs typeface="Verdana" panose="020B0604030504040204" pitchFamily="34" charset="0"/>
            </a:rPr>
            <a:t>Social</a:t>
          </a:r>
        </a:p>
      </dgm:t>
    </dgm:pt>
    <dgm:pt modelId="{6B1011D1-CEBD-5C40-B93C-E625CE86D5A3}" type="parTrans" cxnId="{41336556-1A24-A84D-ACCF-FB30CF346535}">
      <dgm:prSet/>
      <dgm:spPr/>
      <dgm:t>
        <a:bodyPr/>
        <a:lstStyle/>
        <a:p>
          <a:endParaRPr lang="en-US"/>
        </a:p>
      </dgm:t>
    </dgm:pt>
    <dgm:pt modelId="{5AFE1A60-C7EB-DB48-B832-284E593EC225}" type="sibTrans" cxnId="{41336556-1A24-A84D-ACCF-FB30CF346535}">
      <dgm:prSet/>
      <dgm:spPr/>
      <dgm:t>
        <a:bodyPr/>
        <a:lstStyle/>
        <a:p>
          <a:endParaRPr lang="en-US"/>
        </a:p>
      </dgm:t>
    </dgm:pt>
    <dgm:pt modelId="{ABCCAA6A-C7AC-C64D-BAAD-EA34CA3C6379}">
      <dgm:prSet phldrT="[Text]" custT="1"/>
      <dgm:spPr>
        <a:solidFill>
          <a:srgbClr val="A46FA6"/>
        </a:solidFill>
      </dgm:spPr>
      <dgm:t>
        <a:bodyPr/>
        <a:lstStyle/>
        <a:p>
          <a:r>
            <a:rPr lang="en-US" sz="2182" b="1" kern="1200" dirty="0">
              <a:solidFill>
                <a:schemeClr val="bg1"/>
              </a:solidFill>
              <a:latin typeface="Verdana" panose="020B0604030504040204" pitchFamily="34" charset="0"/>
              <a:ea typeface="Verdana" panose="020B0604030504040204" pitchFamily="34" charset="0"/>
              <a:cs typeface="Verdana" panose="020B0604030504040204" pitchFamily="34" charset="0"/>
            </a:rPr>
            <a:t>Intrinsic</a:t>
          </a:r>
        </a:p>
      </dgm:t>
    </dgm:pt>
    <dgm:pt modelId="{BB4BECA8-C6A2-9346-B45C-E8E175A052AE}" type="parTrans" cxnId="{A4CEF5E5-C25D-DE49-B897-75E76111C4BC}">
      <dgm:prSet/>
      <dgm:spPr/>
      <dgm:t>
        <a:bodyPr/>
        <a:lstStyle/>
        <a:p>
          <a:endParaRPr lang="en-US"/>
        </a:p>
      </dgm:t>
    </dgm:pt>
    <dgm:pt modelId="{8A56FE86-0A8F-4347-8BF1-03385F7E397C}" type="sibTrans" cxnId="{A4CEF5E5-C25D-DE49-B897-75E76111C4BC}">
      <dgm:prSet/>
      <dgm:spPr/>
      <dgm:t>
        <a:bodyPr/>
        <a:lstStyle/>
        <a:p>
          <a:endParaRPr lang="en-US"/>
        </a:p>
      </dgm:t>
    </dgm:pt>
    <dgm:pt modelId="{011BBA58-FAEE-6746-AC11-882585CF0A63}">
      <dgm:prSet custT="1"/>
      <dgm:spPr>
        <a:solidFill>
          <a:srgbClr val="A46FA6"/>
        </a:solidFill>
      </dgm:spPr>
      <dgm:t>
        <a:bodyPr/>
        <a:lstStyle/>
        <a:p>
          <a:r>
            <a:rPr lang="en-US" sz="1400" b="1" kern="1200" dirty="0">
              <a:solidFill>
                <a:schemeClr val="bg1"/>
              </a:solidFill>
              <a:latin typeface="Verdana" panose="020B0604030504040204" pitchFamily="34" charset="0"/>
              <a:ea typeface="Verdana" panose="020B0604030504040204" pitchFamily="34" charset="0"/>
              <a:cs typeface="Verdana" panose="020B0604030504040204" pitchFamily="34" charset="0"/>
            </a:rPr>
            <a:t>Achievement</a:t>
          </a:r>
        </a:p>
      </dgm:t>
    </dgm:pt>
    <dgm:pt modelId="{474A081A-A91A-9842-B647-81BA66213F0E}" type="parTrans" cxnId="{C24FF5D1-1F53-ED42-AA5E-7E898064C96B}">
      <dgm:prSet/>
      <dgm:spPr/>
      <dgm:t>
        <a:bodyPr/>
        <a:lstStyle/>
        <a:p>
          <a:endParaRPr lang="en-US"/>
        </a:p>
      </dgm:t>
    </dgm:pt>
    <dgm:pt modelId="{4D41C6BE-1B61-204A-8910-4EE01E8EF25E}" type="sibTrans" cxnId="{C24FF5D1-1F53-ED42-AA5E-7E898064C96B}">
      <dgm:prSet/>
      <dgm:spPr/>
      <dgm:t>
        <a:bodyPr/>
        <a:lstStyle/>
        <a:p>
          <a:endParaRPr lang="en-US"/>
        </a:p>
      </dgm:t>
    </dgm:pt>
    <dgm:pt modelId="{EB085E5D-D857-A041-B936-F3FF071CCF99}" type="pres">
      <dgm:prSet presAssocID="{996E94B8-2438-6B44-BA72-3CB90DC72A27}" presName="matrix" presStyleCnt="0">
        <dgm:presLayoutVars>
          <dgm:chMax val="1"/>
          <dgm:dir/>
          <dgm:resizeHandles val="exact"/>
        </dgm:presLayoutVars>
      </dgm:prSet>
      <dgm:spPr/>
    </dgm:pt>
    <dgm:pt modelId="{21F5228E-A88B-D74D-8982-0CBC8B9E0D72}" type="pres">
      <dgm:prSet presAssocID="{996E94B8-2438-6B44-BA72-3CB90DC72A27}" presName="diamond" presStyleLbl="bgShp" presStyleIdx="0" presStyleCnt="1" custLinFactNeighborX="-2453" custLinFactNeighborY="-1590"/>
      <dgm:spPr>
        <a:solidFill>
          <a:srgbClr val="EC1D85"/>
        </a:solidFill>
      </dgm:spPr>
    </dgm:pt>
    <dgm:pt modelId="{D031DB4D-C221-9642-9D44-B13FC7378054}" type="pres">
      <dgm:prSet presAssocID="{996E94B8-2438-6B44-BA72-3CB90DC72A27}" presName="quad1" presStyleLbl="node1" presStyleIdx="0" presStyleCnt="4">
        <dgm:presLayoutVars>
          <dgm:chMax val="0"/>
          <dgm:chPref val="0"/>
          <dgm:bulletEnabled val="1"/>
        </dgm:presLayoutVars>
      </dgm:prSet>
      <dgm:spPr/>
    </dgm:pt>
    <dgm:pt modelId="{825CC21B-60E7-E846-B906-0CB96EB9C306}" type="pres">
      <dgm:prSet presAssocID="{996E94B8-2438-6B44-BA72-3CB90DC72A27}" presName="quad2" presStyleLbl="node1" presStyleIdx="1" presStyleCnt="4">
        <dgm:presLayoutVars>
          <dgm:chMax val="0"/>
          <dgm:chPref val="0"/>
          <dgm:bulletEnabled val="1"/>
        </dgm:presLayoutVars>
      </dgm:prSet>
      <dgm:spPr/>
    </dgm:pt>
    <dgm:pt modelId="{CBA41737-C885-1345-8774-7D290FDC7DAC}" type="pres">
      <dgm:prSet presAssocID="{996E94B8-2438-6B44-BA72-3CB90DC72A27}" presName="quad3" presStyleLbl="node1" presStyleIdx="2" presStyleCnt="4">
        <dgm:presLayoutVars>
          <dgm:chMax val="0"/>
          <dgm:chPref val="0"/>
          <dgm:bulletEnabled val="1"/>
        </dgm:presLayoutVars>
      </dgm:prSet>
      <dgm:spPr/>
    </dgm:pt>
    <dgm:pt modelId="{CB8AAADF-026F-FB43-BBD5-8EB45086D56F}" type="pres">
      <dgm:prSet presAssocID="{996E94B8-2438-6B44-BA72-3CB90DC72A27}" presName="quad4" presStyleLbl="node1" presStyleIdx="3" presStyleCnt="4">
        <dgm:presLayoutVars>
          <dgm:chMax val="0"/>
          <dgm:chPref val="0"/>
          <dgm:bulletEnabled val="1"/>
        </dgm:presLayoutVars>
      </dgm:prSet>
      <dgm:spPr/>
    </dgm:pt>
  </dgm:ptLst>
  <dgm:cxnLst>
    <dgm:cxn modelId="{5943F802-F53B-4BD6-AAAC-BCC09DE6E2C2}" type="presOf" srcId="{011BBA58-FAEE-6746-AC11-882585CF0A63}" destId="{CB8AAADF-026F-FB43-BBD5-8EB45086D56F}" srcOrd="0" destOrd="0" presId="urn:microsoft.com/office/officeart/2005/8/layout/matrix3"/>
    <dgm:cxn modelId="{23EA2E5B-4CE8-4C3F-A9E1-E0254ED81299}" type="presOf" srcId="{996E94B8-2438-6B44-BA72-3CB90DC72A27}" destId="{EB085E5D-D857-A041-B936-F3FF071CCF99}" srcOrd="0" destOrd="0" presId="urn:microsoft.com/office/officeart/2005/8/layout/matrix3"/>
    <dgm:cxn modelId="{B70E5C99-AD09-6E4F-B60A-9EAF02B50C51}" srcId="{996E94B8-2438-6B44-BA72-3CB90DC72A27}" destId="{6C6CBE28-9017-0645-A49D-303AD08E3464}" srcOrd="0" destOrd="0" parTransId="{58CD125E-BC99-0F42-8643-A3A915BAB84F}" sibTransId="{375169EB-723A-B149-A00D-E2D996C15BE8}"/>
    <dgm:cxn modelId="{C420BE50-6EFC-4795-B8CE-CA689A8C95C6}" type="presOf" srcId="{6C6CBE28-9017-0645-A49D-303AD08E3464}" destId="{D031DB4D-C221-9642-9D44-B13FC7378054}" srcOrd="0" destOrd="0" presId="urn:microsoft.com/office/officeart/2005/8/layout/matrix3"/>
    <dgm:cxn modelId="{A4CEF5E5-C25D-DE49-B897-75E76111C4BC}" srcId="{996E94B8-2438-6B44-BA72-3CB90DC72A27}" destId="{ABCCAA6A-C7AC-C64D-BAAD-EA34CA3C6379}" srcOrd="2" destOrd="0" parTransId="{BB4BECA8-C6A2-9346-B45C-E8E175A052AE}" sibTransId="{8A56FE86-0A8F-4347-8BF1-03385F7E397C}"/>
    <dgm:cxn modelId="{1AF39E34-DAA0-4B65-B726-59C799207E35}" type="presOf" srcId="{B7369108-6886-B146-8B3D-74DFD83E3C58}" destId="{825CC21B-60E7-E846-B906-0CB96EB9C306}" srcOrd="0" destOrd="0" presId="urn:microsoft.com/office/officeart/2005/8/layout/matrix3"/>
    <dgm:cxn modelId="{C24FF5D1-1F53-ED42-AA5E-7E898064C96B}" srcId="{996E94B8-2438-6B44-BA72-3CB90DC72A27}" destId="{011BBA58-FAEE-6746-AC11-882585CF0A63}" srcOrd="3" destOrd="0" parTransId="{474A081A-A91A-9842-B647-81BA66213F0E}" sibTransId="{4D41C6BE-1B61-204A-8910-4EE01E8EF25E}"/>
    <dgm:cxn modelId="{EFE9E93F-2906-4A02-A3BC-9DAE1D9056B6}" type="presOf" srcId="{ABCCAA6A-C7AC-C64D-BAAD-EA34CA3C6379}" destId="{CBA41737-C885-1345-8774-7D290FDC7DAC}" srcOrd="0" destOrd="0" presId="urn:microsoft.com/office/officeart/2005/8/layout/matrix3"/>
    <dgm:cxn modelId="{41336556-1A24-A84D-ACCF-FB30CF346535}" srcId="{996E94B8-2438-6B44-BA72-3CB90DC72A27}" destId="{B7369108-6886-B146-8B3D-74DFD83E3C58}" srcOrd="1" destOrd="0" parTransId="{6B1011D1-CEBD-5C40-B93C-E625CE86D5A3}" sibTransId="{5AFE1A60-C7EB-DB48-B832-284E593EC225}"/>
    <dgm:cxn modelId="{A1EB45EE-2287-4BCF-A0C6-A9B050914476}" type="presParOf" srcId="{EB085E5D-D857-A041-B936-F3FF071CCF99}" destId="{21F5228E-A88B-D74D-8982-0CBC8B9E0D72}" srcOrd="0" destOrd="0" presId="urn:microsoft.com/office/officeart/2005/8/layout/matrix3"/>
    <dgm:cxn modelId="{01D2420A-C6AC-4E1F-8A3C-30722D9D0C3D}" type="presParOf" srcId="{EB085E5D-D857-A041-B936-F3FF071CCF99}" destId="{D031DB4D-C221-9642-9D44-B13FC7378054}" srcOrd="1" destOrd="0" presId="urn:microsoft.com/office/officeart/2005/8/layout/matrix3"/>
    <dgm:cxn modelId="{82C5E5C4-11BE-4C97-9E9C-C3C91C5BEF88}" type="presParOf" srcId="{EB085E5D-D857-A041-B936-F3FF071CCF99}" destId="{825CC21B-60E7-E846-B906-0CB96EB9C306}" srcOrd="2" destOrd="0" presId="urn:microsoft.com/office/officeart/2005/8/layout/matrix3"/>
    <dgm:cxn modelId="{2157E74E-B044-4162-8CFD-9D0A95EA9399}" type="presParOf" srcId="{EB085E5D-D857-A041-B936-F3FF071CCF99}" destId="{CBA41737-C885-1345-8774-7D290FDC7DAC}" srcOrd="3" destOrd="0" presId="urn:microsoft.com/office/officeart/2005/8/layout/matrix3"/>
    <dgm:cxn modelId="{FB286CE1-F655-4002-A27D-188C7A671566}" type="presParOf" srcId="{EB085E5D-D857-A041-B936-F3FF071CCF99}" destId="{CB8AAADF-026F-FB43-BBD5-8EB45086D56F}"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D0646A6F-2779-4E9C-A2DE-919EC9D6B95A}" type="doc">
      <dgm:prSet loTypeId="urn:microsoft.com/office/officeart/2005/8/layout/cycle3" loCatId="cycle" qsTypeId="urn:microsoft.com/office/officeart/2005/8/quickstyle/simple5" qsCatId="simple" csTypeId="urn:microsoft.com/office/officeart/2005/8/colors/accent4_3" csCatId="accent4" phldr="1"/>
      <dgm:spPr/>
      <dgm:t>
        <a:bodyPr/>
        <a:lstStyle/>
        <a:p>
          <a:endParaRPr lang="en-GB"/>
        </a:p>
      </dgm:t>
    </dgm:pt>
    <dgm:pt modelId="{2178D304-345C-44F1-9E05-A949F783F6D2}">
      <dgm:prSet phldrT="[Text]"/>
      <dgm:spPr/>
      <dgm:t>
        <a:bodyPr/>
        <a:lstStyle/>
        <a:p>
          <a:r>
            <a:rPr lang="en-GB" dirty="0"/>
            <a:t>Objective</a:t>
          </a:r>
        </a:p>
      </dgm:t>
    </dgm:pt>
    <dgm:pt modelId="{779233A0-1E1C-4B20-A932-79860E63BC93}" type="parTrans" cxnId="{48E77C66-8A8F-4A3C-B7AE-AD7A7B798182}">
      <dgm:prSet/>
      <dgm:spPr/>
      <dgm:t>
        <a:bodyPr/>
        <a:lstStyle/>
        <a:p>
          <a:endParaRPr lang="en-GB"/>
        </a:p>
      </dgm:t>
    </dgm:pt>
    <dgm:pt modelId="{E4D9D51B-37C8-4AAC-84B4-9435A0A711AD}" type="sibTrans" cxnId="{48E77C66-8A8F-4A3C-B7AE-AD7A7B798182}">
      <dgm:prSet/>
      <dgm:spPr/>
      <dgm:t>
        <a:bodyPr/>
        <a:lstStyle/>
        <a:p>
          <a:endParaRPr lang="en-GB"/>
        </a:p>
      </dgm:t>
    </dgm:pt>
    <dgm:pt modelId="{ACFD6771-70F1-4CE0-BAA7-9272723A2DA8}">
      <dgm:prSet phldrT="[Text]"/>
      <dgm:spPr/>
      <dgm:t>
        <a:bodyPr/>
        <a:lstStyle/>
        <a:p>
          <a:r>
            <a:rPr lang="en-GB" dirty="0"/>
            <a:t>Learner</a:t>
          </a:r>
        </a:p>
      </dgm:t>
    </dgm:pt>
    <dgm:pt modelId="{5E977BDA-8885-4F65-B328-7E5DB79AFB23}" type="parTrans" cxnId="{DB0B4994-0283-4915-9660-1D1DBAC34235}">
      <dgm:prSet/>
      <dgm:spPr/>
      <dgm:t>
        <a:bodyPr/>
        <a:lstStyle/>
        <a:p>
          <a:endParaRPr lang="en-GB"/>
        </a:p>
      </dgm:t>
    </dgm:pt>
    <dgm:pt modelId="{97CD54B3-7A07-44B8-83F6-D9E2780D6626}" type="sibTrans" cxnId="{DB0B4994-0283-4915-9660-1D1DBAC34235}">
      <dgm:prSet/>
      <dgm:spPr/>
      <dgm:t>
        <a:bodyPr/>
        <a:lstStyle/>
        <a:p>
          <a:endParaRPr lang="en-GB"/>
        </a:p>
      </dgm:t>
    </dgm:pt>
    <dgm:pt modelId="{4DAB339D-790E-4527-8539-6E183B596328}">
      <dgm:prSet phldrT="[Text]"/>
      <dgm:spPr/>
      <dgm:t>
        <a:bodyPr/>
        <a:lstStyle/>
        <a:p>
          <a:r>
            <a:rPr lang="en-GB" dirty="0"/>
            <a:t>Tasks</a:t>
          </a:r>
        </a:p>
      </dgm:t>
    </dgm:pt>
    <dgm:pt modelId="{413545F2-242B-4F05-A12A-A495B2199B44}" type="parTrans" cxnId="{13EEA80E-BFA2-4294-9B5F-0F8A5B32A5A1}">
      <dgm:prSet/>
      <dgm:spPr/>
      <dgm:t>
        <a:bodyPr/>
        <a:lstStyle/>
        <a:p>
          <a:endParaRPr lang="en-GB"/>
        </a:p>
      </dgm:t>
    </dgm:pt>
    <dgm:pt modelId="{CCDDF979-5F49-475E-9A15-DD19AA3FA567}" type="sibTrans" cxnId="{13EEA80E-BFA2-4294-9B5F-0F8A5B32A5A1}">
      <dgm:prSet/>
      <dgm:spPr/>
      <dgm:t>
        <a:bodyPr/>
        <a:lstStyle/>
        <a:p>
          <a:endParaRPr lang="en-GB"/>
        </a:p>
      </dgm:t>
    </dgm:pt>
    <dgm:pt modelId="{52D6A02E-1862-41AB-BF3F-DD5584EB079E}">
      <dgm:prSet phldrT="[Text]"/>
      <dgm:spPr/>
      <dgm:t>
        <a:bodyPr/>
        <a:lstStyle/>
        <a:p>
          <a:r>
            <a:rPr lang="en-GB" dirty="0"/>
            <a:t>Scoring</a:t>
          </a:r>
        </a:p>
      </dgm:t>
    </dgm:pt>
    <dgm:pt modelId="{94A013A5-6D59-434C-9005-52293FC80678}" type="parTrans" cxnId="{9929A2DF-6C76-46C6-88CE-45C976F12AD6}">
      <dgm:prSet/>
      <dgm:spPr/>
      <dgm:t>
        <a:bodyPr/>
        <a:lstStyle/>
        <a:p>
          <a:endParaRPr lang="en-GB"/>
        </a:p>
      </dgm:t>
    </dgm:pt>
    <dgm:pt modelId="{8F7E8252-D23C-46C3-ABD1-DF6F6F7740BC}" type="sibTrans" cxnId="{9929A2DF-6C76-46C6-88CE-45C976F12AD6}">
      <dgm:prSet/>
      <dgm:spPr/>
      <dgm:t>
        <a:bodyPr/>
        <a:lstStyle/>
        <a:p>
          <a:endParaRPr lang="en-GB"/>
        </a:p>
      </dgm:t>
    </dgm:pt>
    <dgm:pt modelId="{F42BDDD0-D0C4-4FA3-8ED6-C69DBA318E99}">
      <dgm:prSet phldrT="[Text]"/>
      <dgm:spPr/>
      <dgm:t>
        <a:bodyPr/>
        <a:lstStyle/>
        <a:p>
          <a:r>
            <a:rPr lang="en-GB" dirty="0"/>
            <a:t>Impact </a:t>
          </a:r>
        </a:p>
      </dgm:t>
    </dgm:pt>
    <dgm:pt modelId="{055F4354-CFC5-4F96-8961-560018C97C7A}" type="parTrans" cxnId="{B63515DC-14DD-48BA-BFEE-E4AE10A18008}">
      <dgm:prSet/>
      <dgm:spPr/>
      <dgm:t>
        <a:bodyPr/>
        <a:lstStyle/>
        <a:p>
          <a:endParaRPr lang="en-GB"/>
        </a:p>
      </dgm:t>
    </dgm:pt>
    <dgm:pt modelId="{51F10C16-3CDC-462D-A054-52E6BC054E9B}" type="sibTrans" cxnId="{B63515DC-14DD-48BA-BFEE-E4AE10A18008}">
      <dgm:prSet/>
      <dgm:spPr/>
      <dgm:t>
        <a:bodyPr/>
        <a:lstStyle/>
        <a:p>
          <a:endParaRPr lang="en-GB"/>
        </a:p>
      </dgm:t>
    </dgm:pt>
    <dgm:pt modelId="{79A2A656-A1C0-496A-967A-90EF33759493}">
      <dgm:prSet phldrT="[Text]"/>
      <dgm:spPr/>
      <dgm:t>
        <a:bodyPr/>
        <a:lstStyle/>
        <a:p>
          <a:r>
            <a:rPr lang="en-GB" dirty="0"/>
            <a:t>Construct</a:t>
          </a:r>
        </a:p>
      </dgm:t>
    </dgm:pt>
    <dgm:pt modelId="{040F6CED-7204-45BA-A61B-5254554C8C12}" type="parTrans" cxnId="{50B67D52-2175-4F0B-827B-7C6CAD51B51B}">
      <dgm:prSet/>
      <dgm:spPr/>
      <dgm:t>
        <a:bodyPr/>
        <a:lstStyle/>
        <a:p>
          <a:endParaRPr lang="en-GB"/>
        </a:p>
      </dgm:t>
    </dgm:pt>
    <dgm:pt modelId="{47306664-EF46-4A19-8901-3C2DA715B9A4}" type="sibTrans" cxnId="{50B67D52-2175-4F0B-827B-7C6CAD51B51B}">
      <dgm:prSet/>
      <dgm:spPr/>
      <dgm:t>
        <a:bodyPr/>
        <a:lstStyle/>
        <a:p>
          <a:endParaRPr lang="en-GB"/>
        </a:p>
      </dgm:t>
    </dgm:pt>
    <dgm:pt modelId="{ED56AE7E-766E-4317-A608-2E115EF45CDB}" type="pres">
      <dgm:prSet presAssocID="{D0646A6F-2779-4E9C-A2DE-919EC9D6B95A}" presName="Name0" presStyleCnt="0">
        <dgm:presLayoutVars>
          <dgm:dir/>
          <dgm:resizeHandles val="exact"/>
        </dgm:presLayoutVars>
      </dgm:prSet>
      <dgm:spPr/>
    </dgm:pt>
    <dgm:pt modelId="{3B9267CF-B2FC-4A62-922B-DD0D0370DB6C}" type="pres">
      <dgm:prSet presAssocID="{D0646A6F-2779-4E9C-A2DE-919EC9D6B95A}" presName="cycle" presStyleCnt="0"/>
      <dgm:spPr/>
    </dgm:pt>
    <dgm:pt modelId="{F4135B0C-7021-4B34-B2E6-1591617469DE}" type="pres">
      <dgm:prSet presAssocID="{2178D304-345C-44F1-9E05-A949F783F6D2}" presName="nodeFirstNode" presStyleLbl="node1" presStyleIdx="0" presStyleCnt="6">
        <dgm:presLayoutVars>
          <dgm:bulletEnabled val="1"/>
        </dgm:presLayoutVars>
      </dgm:prSet>
      <dgm:spPr/>
    </dgm:pt>
    <dgm:pt modelId="{3DF02C2E-92C0-42B7-8A50-6A2E5787DC9F}" type="pres">
      <dgm:prSet presAssocID="{E4D9D51B-37C8-4AAC-84B4-9435A0A711AD}" presName="sibTransFirstNode" presStyleLbl="bgShp" presStyleIdx="0" presStyleCnt="1"/>
      <dgm:spPr/>
    </dgm:pt>
    <dgm:pt modelId="{BDBDB31C-251E-49A9-9301-FB4915BCC33E}" type="pres">
      <dgm:prSet presAssocID="{ACFD6771-70F1-4CE0-BAA7-9272723A2DA8}" presName="nodeFollowingNodes" presStyleLbl="node1" presStyleIdx="1" presStyleCnt="6">
        <dgm:presLayoutVars>
          <dgm:bulletEnabled val="1"/>
        </dgm:presLayoutVars>
      </dgm:prSet>
      <dgm:spPr/>
    </dgm:pt>
    <dgm:pt modelId="{DC516497-AECD-4DC3-8997-5633F0FFAC03}" type="pres">
      <dgm:prSet presAssocID="{79A2A656-A1C0-496A-967A-90EF33759493}" presName="nodeFollowingNodes" presStyleLbl="node1" presStyleIdx="2" presStyleCnt="6">
        <dgm:presLayoutVars>
          <dgm:bulletEnabled val="1"/>
        </dgm:presLayoutVars>
      </dgm:prSet>
      <dgm:spPr/>
    </dgm:pt>
    <dgm:pt modelId="{803E0FC4-40FC-4E7A-9BC9-807DFB0107E9}" type="pres">
      <dgm:prSet presAssocID="{4DAB339D-790E-4527-8539-6E183B596328}" presName="nodeFollowingNodes" presStyleLbl="node1" presStyleIdx="3" presStyleCnt="6">
        <dgm:presLayoutVars>
          <dgm:bulletEnabled val="1"/>
        </dgm:presLayoutVars>
      </dgm:prSet>
      <dgm:spPr/>
    </dgm:pt>
    <dgm:pt modelId="{40781CED-E5D2-47CB-9D25-AA47B6EE53C1}" type="pres">
      <dgm:prSet presAssocID="{52D6A02E-1862-41AB-BF3F-DD5584EB079E}" presName="nodeFollowingNodes" presStyleLbl="node1" presStyleIdx="4" presStyleCnt="6">
        <dgm:presLayoutVars>
          <dgm:bulletEnabled val="1"/>
        </dgm:presLayoutVars>
      </dgm:prSet>
      <dgm:spPr/>
    </dgm:pt>
    <dgm:pt modelId="{4A9EE839-7B22-47B1-831A-FB4242773005}" type="pres">
      <dgm:prSet presAssocID="{F42BDDD0-D0C4-4FA3-8ED6-C69DBA318E99}" presName="nodeFollowingNodes" presStyleLbl="node1" presStyleIdx="5" presStyleCnt="6">
        <dgm:presLayoutVars>
          <dgm:bulletEnabled val="1"/>
        </dgm:presLayoutVars>
      </dgm:prSet>
      <dgm:spPr/>
    </dgm:pt>
  </dgm:ptLst>
  <dgm:cxnLst>
    <dgm:cxn modelId="{9929A2DF-6C76-46C6-88CE-45C976F12AD6}" srcId="{D0646A6F-2779-4E9C-A2DE-919EC9D6B95A}" destId="{52D6A02E-1862-41AB-BF3F-DD5584EB079E}" srcOrd="4" destOrd="0" parTransId="{94A013A5-6D59-434C-9005-52293FC80678}" sibTransId="{8F7E8252-D23C-46C3-ABD1-DF6F6F7740BC}"/>
    <dgm:cxn modelId="{078B2407-1F2A-4C4C-B3DD-8BD189F76BE8}" type="presOf" srcId="{4DAB339D-790E-4527-8539-6E183B596328}" destId="{803E0FC4-40FC-4E7A-9BC9-807DFB0107E9}" srcOrd="0" destOrd="0" presId="urn:microsoft.com/office/officeart/2005/8/layout/cycle3"/>
    <dgm:cxn modelId="{13EEA80E-BFA2-4294-9B5F-0F8A5B32A5A1}" srcId="{D0646A6F-2779-4E9C-A2DE-919EC9D6B95A}" destId="{4DAB339D-790E-4527-8539-6E183B596328}" srcOrd="3" destOrd="0" parTransId="{413545F2-242B-4F05-A12A-A495B2199B44}" sibTransId="{CCDDF979-5F49-475E-9A15-DD19AA3FA567}"/>
    <dgm:cxn modelId="{50B67D52-2175-4F0B-827B-7C6CAD51B51B}" srcId="{D0646A6F-2779-4E9C-A2DE-919EC9D6B95A}" destId="{79A2A656-A1C0-496A-967A-90EF33759493}" srcOrd="2" destOrd="0" parTransId="{040F6CED-7204-45BA-A61B-5254554C8C12}" sibTransId="{47306664-EF46-4A19-8901-3C2DA715B9A4}"/>
    <dgm:cxn modelId="{C47B292E-EE96-4120-8403-C0F02A3B5288}" type="presOf" srcId="{F42BDDD0-D0C4-4FA3-8ED6-C69DBA318E99}" destId="{4A9EE839-7B22-47B1-831A-FB4242773005}" srcOrd="0" destOrd="0" presId="urn:microsoft.com/office/officeart/2005/8/layout/cycle3"/>
    <dgm:cxn modelId="{3EA4AABB-73E1-4AF9-B5E2-8DDE1A434C0A}" type="presOf" srcId="{ACFD6771-70F1-4CE0-BAA7-9272723A2DA8}" destId="{BDBDB31C-251E-49A9-9301-FB4915BCC33E}" srcOrd="0" destOrd="0" presId="urn:microsoft.com/office/officeart/2005/8/layout/cycle3"/>
    <dgm:cxn modelId="{B63515DC-14DD-48BA-BFEE-E4AE10A18008}" srcId="{D0646A6F-2779-4E9C-A2DE-919EC9D6B95A}" destId="{F42BDDD0-D0C4-4FA3-8ED6-C69DBA318E99}" srcOrd="5" destOrd="0" parTransId="{055F4354-CFC5-4F96-8961-560018C97C7A}" sibTransId="{51F10C16-3CDC-462D-A054-52E6BC054E9B}"/>
    <dgm:cxn modelId="{DB0B4994-0283-4915-9660-1D1DBAC34235}" srcId="{D0646A6F-2779-4E9C-A2DE-919EC9D6B95A}" destId="{ACFD6771-70F1-4CE0-BAA7-9272723A2DA8}" srcOrd="1" destOrd="0" parTransId="{5E977BDA-8885-4F65-B328-7E5DB79AFB23}" sibTransId="{97CD54B3-7A07-44B8-83F6-D9E2780D6626}"/>
    <dgm:cxn modelId="{D6D644C1-B27C-441A-96C3-92B2F6BAB299}" type="presOf" srcId="{E4D9D51B-37C8-4AAC-84B4-9435A0A711AD}" destId="{3DF02C2E-92C0-42B7-8A50-6A2E5787DC9F}" srcOrd="0" destOrd="0" presId="urn:microsoft.com/office/officeart/2005/8/layout/cycle3"/>
    <dgm:cxn modelId="{414725F4-D0E2-4F1E-B821-4C674AF2C27A}" type="presOf" srcId="{2178D304-345C-44F1-9E05-A949F783F6D2}" destId="{F4135B0C-7021-4B34-B2E6-1591617469DE}" srcOrd="0" destOrd="0" presId="urn:microsoft.com/office/officeart/2005/8/layout/cycle3"/>
    <dgm:cxn modelId="{ACF8F9AE-6AFA-4BA4-8739-E442D4DBBFAF}" type="presOf" srcId="{79A2A656-A1C0-496A-967A-90EF33759493}" destId="{DC516497-AECD-4DC3-8997-5633F0FFAC03}" srcOrd="0" destOrd="0" presId="urn:microsoft.com/office/officeart/2005/8/layout/cycle3"/>
    <dgm:cxn modelId="{8F6B15E3-E405-415F-A711-17132925C0FB}" type="presOf" srcId="{52D6A02E-1862-41AB-BF3F-DD5584EB079E}" destId="{40781CED-E5D2-47CB-9D25-AA47B6EE53C1}" srcOrd="0" destOrd="0" presId="urn:microsoft.com/office/officeart/2005/8/layout/cycle3"/>
    <dgm:cxn modelId="{79F3D060-2BE6-4C9E-AE4E-53EAE145E6D0}" type="presOf" srcId="{D0646A6F-2779-4E9C-A2DE-919EC9D6B95A}" destId="{ED56AE7E-766E-4317-A608-2E115EF45CDB}" srcOrd="0" destOrd="0" presId="urn:microsoft.com/office/officeart/2005/8/layout/cycle3"/>
    <dgm:cxn modelId="{48E77C66-8A8F-4A3C-B7AE-AD7A7B798182}" srcId="{D0646A6F-2779-4E9C-A2DE-919EC9D6B95A}" destId="{2178D304-345C-44F1-9E05-A949F783F6D2}" srcOrd="0" destOrd="0" parTransId="{779233A0-1E1C-4B20-A932-79860E63BC93}" sibTransId="{E4D9D51B-37C8-4AAC-84B4-9435A0A711AD}"/>
    <dgm:cxn modelId="{94B433BC-CB30-44B2-90D0-DCA3B5A2C274}" type="presParOf" srcId="{ED56AE7E-766E-4317-A608-2E115EF45CDB}" destId="{3B9267CF-B2FC-4A62-922B-DD0D0370DB6C}" srcOrd="0" destOrd="0" presId="urn:microsoft.com/office/officeart/2005/8/layout/cycle3"/>
    <dgm:cxn modelId="{7E017749-20DA-4BAE-89CE-B2524CBE91D7}" type="presParOf" srcId="{3B9267CF-B2FC-4A62-922B-DD0D0370DB6C}" destId="{F4135B0C-7021-4B34-B2E6-1591617469DE}" srcOrd="0" destOrd="0" presId="urn:microsoft.com/office/officeart/2005/8/layout/cycle3"/>
    <dgm:cxn modelId="{71BC11B4-1A38-4FAB-939C-6B37133FFEA7}" type="presParOf" srcId="{3B9267CF-B2FC-4A62-922B-DD0D0370DB6C}" destId="{3DF02C2E-92C0-42B7-8A50-6A2E5787DC9F}" srcOrd="1" destOrd="0" presId="urn:microsoft.com/office/officeart/2005/8/layout/cycle3"/>
    <dgm:cxn modelId="{E070E964-B8C2-48EF-92CE-668537094114}" type="presParOf" srcId="{3B9267CF-B2FC-4A62-922B-DD0D0370DB6C}" destId="{BDBDB31C-251E-49A9-9301-FB4915BCC33E}" srcOrd="2" destOrd="0" presId="urn:microsoft.com/office/officeart/2005/8/layout/cycle3"/>
    <dgm:cxn modelId="{0CC259A4-26EC-4FFC-8F50-13DCCF0AF1FB}" type="presParOf" srcId="{3B9267CF-B2FC-4A62-922B-DD0D0370DB6C}" destId="{DC516497-AECD-4DC3-8997-5633F0FFAC03}" srcOrd="3" destOrd="0" presId="urn:microsoft.com/office/officeart/2005/8/layout/cycle3"/>
    <dgm:cxn modelId="{6B6F279D-8A0E-46DA-AAEF-B6499076311B}" type="presParOf" srcId="{3B9267CF-B2FC-4A62-922B-DD0D0370DB6C}" destId="{803E0FC4-40FC-4E7A-9BC9-807DFB0107E9}" srcOrd="4" destOrd="0" presId="urn:microsoft.com/office/officeart/2005/8/layout/cycle3"/>
    <dgm:cxn modelId="{40D40D27-0586-4158-9D0A-AD6D1182E8F6}" type="presParOf" srcId="{3B9267CF-B2FC-4A62-922B-DD0D0370DB6C}" destId="{40781CED-E5D2-47CB-9D25-AA47B6EE53C1}" srcOrd="5" destOrd="0" presId="urn:microsoft.com/office/officeart/2005/8/layout/cycle3"/>
    <dgm:cxn modelId="{910D2620-3869-42B3-8794-BA0C76373403}" type="presParOf" srcId="{3B9267CF-B2FC-4A62-922B-DD0D0370DB6C}" destId="{4A9EE839-7B22-47B1-831A-FB4242773005}"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B2408B-45F9-459B-BF3D-8308365B4CCE}" type="doc">
      <dgm:prSet loTypeId="urn:microsoft.com/office/officeart/2005/8/layout/arrow1" loCatId="relationship" qsTypeId="urn:microsoft.com/office/officeart/2005/8/quickstyle/3d3" qsCatId="3D" csTypeId="urn:microsoft.com/office/officeart/2005/8/colors/accent4_4" csCatId="accent4" phldr="1"/>
      <dgm:spPr/>
      <dgm:t>
        <a:bodyPr/>
        <a:lstStyle/>
        <a:p>
          <a:endParaRPr lang="en-GB"/>
        </a:p>
      </dgm:t>
    </dgm:pt>
    <dgm:pt modelId="{2BA2E49C-C2B0-4581-ABEF-2F8B64C56B48}">
      <dgm:prSet phldrT="[Text]"/>
      <dgm:spPr/>
      <dgm:t>
        <a:bodyPr/>
        <a:lstStyle/>
        <a:p>
          <a:r>
            <a:rPr lang="en-GB" dirty="0">
              <a:latin typeface="Verdana" panose="020B0604030504040204" pitchFamily="34" charset="0"/>
              <a:ea typeface="Verdana" panose="020B0604030504040204" pitchFamily="34" charset="0"/>
              <a:cs typeface="Verdana" panose="020B0604030504040204" pitchFamily="34" charset="0"/>
            </a:rPr>
            <a:t>Test skills</a:t>
          </a:r>
        </a:p>
      </dgm:t>
    </dgm:pt>
    <dgm:pt modelId="{5818E18D-035C-463F-BF22-0C86DCA9E01E}" type="parTrans" cxnId="{DF46A149-CA71-4373-B79C-AA09FE39A642}">
      <dgm:prSet/>
      <dgm:spPr/>
      <dgm:t>
        <a:bodyPr/>
        <a:lstStyle/>
        <a:p>
          <a:endParaRPr lang="en-GB"/>
        </a:p>
      </dgm:t>
    </dgm:pt>
    <dgm:pt modelId="{DCF1FCA3-C0D5-4644-8431-E09450CC371F}" type="sibTrans" cxnId="{DF46A149-CA71-4373-B79C-AA09FE39A642}">
      <dgm:prSet/>
      <dgm:spPr/>
      <dgm:t>
        <a:bodyPr/>
        <a:lstStyle/>
        <a:p>
          <a:endParaRPr lang="en-GB"/>
        </a:p>
      </dgm:t>
    </dgm:pt>
    <dgm:pt modelId="{D8FC1496-884B-49FC-B84A-6E9F549FA7CC}">
      <dgm:prSet phldrT="[Text]"/>
      <dgm:spPr/>
      <dgm:t>
        <a:bodyPr/>
        <a:lstStyle/>
        <a:p>
          <a:r>
            <a:rPr lang="en-GB" dirty="0"/>
            <a:t>Test score as priority</a:t>
          </a:r>
        </a:p>
      </dgm:t>
    </dgm:pt>
    <dgm:pt modelId="{A91AD7CD-2317-4D6F-BF1D-3FB4A3D00C8F}" type="parTrans" cxnId="{93B29ADB-6B97-40BE-BA4E-4347EC5CA491}">
      <dgm:prSet/>
      <dgm:spPr/>
      <dgm:t>
        <a:bodyPr/>
        <a:lstStyle/>
        <a:p>
          <a:endParaRPr lang="en-GB"/>
        </a:p>
      </dgm:t>
    </dgm:pt>
    <dgm:pt modelId="{F6A86660-43FA-4177-9C64-0294D9EC1580}" type="sibTrans" cxnId="{93B29ADB-6B97-40BE-BA4E-4347EC5CA491}">
      <dgm:prSet/>
      <dgm:spPr/>
      <dgm:t>
        <a:bodyPr/>
        <a:lstStyle/>
        <a:p>
          <a:endParaRPr lang="en-GB"/>
        </a:p>
      </dgm:t>
    </dgm:pt>
    <dgm:pt modelId="{4FFF9410-65DA-49BE-A3E5-BE6EDA0501D3}" type="pres">
      <dgm:prSet presAssocID="{A0B2408B-45F9-459B-BF3D-8308365B4CCE}" presName="cycle" presStyleCnt="0">
        <dgm:presLayoutVars>
          <dgm:dir/>
          <dgm:resizeHandles val="exact"/>
        </dgm:presLayoutVars>
      </dgm:prSet>
      <dgm:spPr/>
    </dgm:pt>
    <dgm:pt modelId="{2592FB1D-A85B-466A-A36A-2EB6AC20B128}" type="pres">
      <dgm:prSet presAssocID="{2BA2E49C-C2B0-4581-ABEF-2F8B64C56B48}" presName="arrow" presStyleLbl="node1" presStyleIdx="0" presStyleCnt="2">
        <dgm:presLayoutVars>
          <dgm:bulletEnabled val="1"/>
        </dgm:presLayoutVars>
      </dgm:prSet>
      <dgm:spPr/>
    </dgm:pt>
    <dgm:pt modelId="{E102BE4A-10C3-487A-8E49-3923516E5CC0}" type="pres">
      <dgm:prSet presAssocID="{D8FC1496-884B-49FC-B84A-6E9F549FA7CC}" presName="arrow" presStyleLbl="node1" presStyleIdx="1" presStyleCnt="2">
        <dgm:presLayoutVars>
          <dgm:bulletEnabled val="1"/>
        </dgm:presLayoutVars>
      </dgm:prSet>
      <dgm:spPr/>
    </dgm:pt>
  </dgm:ptLst>
  <dgm:cxnLst>
    <dgm:cxn modelId="{8D72B06E-DF70-41FB-9412-74403E326E7A}" type="presOf" srcId="{2BA2E49C-C2B0-4581-ABEF-2F8B64C56B48}" destId="{2592FB1D-A85B-466A-A36A-2EB6AC20B128}" srcOrd="0" destOrd="0" presId="urn:microsoft.com/office/officeart/2005/8/layout/arrow1"/>
    <dgm:cxn modelId="{93B29ADB-6B97-40BE-BA4E-4347EC5CA491}" srcId="{A0B2408B-45F9-459B-BF3D-8308365B4CCE}" destId="{D8FC1496-884B-49FC-B84A-6E9F549FA7CC}" srcOrd="1" destOrd="0" parTransId="{A91AD7CD-2317-4D6F-BF1D-3FB4A3D00C8F}" sibTransId="{F6A86660-43FA-4177-9C64-0294D9EC1580}"/>
    <dgm:cxn modelId="{DF46A149-CA71-4373-B79C-AA09FE39A642}" srcId="{A0B2408B-45F9-459B-BF3D-8308365B4CCE}" destId="{2BA2E49C-C2B0-4581-ABEF-2F8B64C56B48}" srcOrd="0" destOrd="0" parTransId="{5818E18D-035C-463F-BF22-0C86DCA9E01E}" sibTransId="{DCF1FCA3-C0D5-4644-8431-E09450CC371F}"/>
    <dgm:cxn modelId="{A57DF49E-1F75-4B69-B194-AFF014914F37}" type="presOf" srcId="{A0B2408B-45F9-459B-BF3D-8308365B4CCE}" destId="{4FFF9410-65DA-49BE-A3E5-BE6EDA0501D3}" srcOrd="0" destOrd="0" presId="urn:microsoft.com/office/officeart/2005/8/layout/arrow1"/>
    <dgm:cxn modelId="{EE022D39-E28A-47AC-A6F1-FE5A3A7C8EF4}" type="presOf" srcId="{D8FC1496-884B-49FC-B84A-6E9F549FA7CC}" destId="{E102BE4A-10C3-487A-8E49-3923516E5CC0}" srcOrd="0" destOrd="0" presId="urn:microsoft.com/office/officeart/2005/8/layout/arrow1"/>
    <dgm:cxn modelId="{CE719976-F480-4F41-B045-93377B8C2286}" type="presParOf" srcId="{4FFF9410-65DA-49BE-A3E5-BE6EDA0501D3}" destId="{2592FB1D-A85B-466A-A36A-2EB6AC20B128}" srcOrd="0" destOrd="0" presId="urn:microsoft.com/office/officeart/2005/8/layout/arrow1"/>
    <dgm:cxn modelId="{806008EC-16F4-4232-A5F6-B37BE6A9EA24}" type="presParOf" srcId="{4FFF9410-65DA-49BE-A3E5-BE6EDA0501D3}" destId="{E102BE4A-10C3-487A-8E49-3923516E5CC0}" srcOrd="1" destOrd="0" presId="urn:microsoft.com/office/officeart/2005/8/layout/arrow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82D09C-A70C-4ED7-92B8-ADC7B26AB98A}" type="doc">
      <dgm:prSet loTypeId="urn:microsoft.com/office/officeart/2005/8/layout/process4" loCatId="list" qsTypeId="urn:microsoft.com/office/officeart/2005/8/quickstyle/simple1" qsCatId="simple" csTypeId="urn:microsoft.com/office/officeart/2005/8/colors/accent4_3" csCatId="accent4" phldr="1"/>
      <dgm:spPr/>
      <dgm:t>
        <a:bodyPr/>
        <a:lstStyle/>
        <a:p>
          <a:endParaRPr lang="en-GB"/>
        </a:p>
      </dgm:t>
    </dgm:pt>
    <dgm:pt modelId="{254A04ED-24B1-460A-84D7-A3649673864D}">
      <dgm:prSet phldrT="[Text]" custT="1"/>
      <dgm:spPr/>
      <dgm:t>
        <a:bodyPr/>
        <a:lstStyle/>
        <a:p>
          <a:r>
            <a:rPr lang="en-GB" sz="2800" dirty="0"/>
            <a:t>Systemic validity (Overall) </a:t>
          </a:r>
        </a:p>
      </dgm:t>
    </dgm:pt>
    <dgm:pt modelId="{F07E8A04-0CCB-4779-BB0A-5B86EB2EFAAA}" type="parTrans" cxnId="{FF54F444-3421-427A-928A-F0ECD5ECECA4}">
      <dgm:prSet/>
      <dgm:spPr/>
      <dgm:t>
        <a:bodyPr/>
        <a:lstStyle/>
        <a:p>
          <a:endParaRPr lang="en-GB"/>
        </a:p>
      </dgm:t>
    </dgm:pt>
    <dgm:pt modelId="{AD76DC3B-076D-4946-9FA9-29B6C6BC27A0}" type="sibTrans" cxnId="{FF54F444-3421-427A-928A-F0ECD5ECECA4}">
      <dgm:prSet/>
      <dgm:spPr/>
      <dgm:t>
        <a:bodyPr/>
        <a:lstStyle/>
        <a:p>
          <a:endParaRPr lang="en-GB"/>
        </a:p>
      </dgm:t>
    </dgm:pt>
    <dgm:pt modelId="{2835F012-548C-4DEF-AC20-803587435F58}">
      <dgm:prSet phldrT="[Text]"/>
      <dgm:spPr/>
      <dgm:t>
        <a:bodyPr/>
        <a:lstStyle/>
        <a:p>
          <a:r>
            <a:rPr lang="en-GB" dirty="0" err="1"/>
            <a:t>Fredericksen</a:t>
          </a:r>
          <a:r>
            <a:rPr lang="en-GB" dirty="0"/>
            <a:t> &amp; Collins </a:t>
          </a:r>
        </a:p>
      </dgm:t>
    </dgm:pt>
    <dgm:pt modelId="{09017566-77F8-45B4-A8C4-2851F21621BC}" type="parTrans" cxnId="{7902A7A4-6AC9-4ECD-9E87-669DA24585C2}">
      <dgm:prSet/>
      <dgm:spPr/>
      <dgm:t>
        <a:bodyPr/>
        <a:lstStyle/>
        <a:p>
          <a:endParaRPr lang="en-GB"/>
        </a:p>
      </dgm:t>
    </dgm:pt>
    <dgm:pt modelId="{5B62B0BB-C308-4AA0-89DA-42F0C88A7898}" type="sibTrans" cxnId="{7902A7A4-6AC9-4ECD-9E87-669DA24585C2}">
      <dgm:prSet/>
      <dgm:spPr/>
      <dgm:t>
        <a:bodyPr/>
        <a:lstStyle/>
        <a:p>
          <a:endParaRPr lang="en-GB"/>
        </a:p>
      </dgm:t>
    </dgm:pt>
    <dgm:pt modelId="{29500168-FD89-47F1-861D-BA964CFA50E5}">
      <dgm:prSet phldrT="[Text]" custT="1"/>
      <dgm:spPr/>
      <dgm:t>
        <a:bodyPr/>
        <a:lstStyle/>
        <a:p>
          <a:r>
            <a:rPr lang="en-GB" sz="2800" dirty="0"/>
            <a:t>Consequential validity (Impact)</a:t>
          </a:r>
        </a:p>
      </dgm:t>
    </dgm:pt>
    <dgm:pt modelId="{CB1163A0-9913-4D69-89A4-FC00458174F1}" type="parTrans" cxnId="{CABFC05E-18C3-428B-BBBE-3F7684213D0F}">
      <dgm:prSet/>
      <dgm:spPr/>
      <dgm:t>
        <a:bodyPr/>
        <a:lstStyle/>
        <a:p>
          <a:endParaRPr lang="en-GB"/>
        </a:p>
      </dgm:t>
    </dgm:pt>
    <dgm:pt modelId="{A2F3BD6D-526F-4BBC-A742-754AAA8A898E}" type="sibTrans" cxnId="{CABFC05E-18C3-428B-BBBE-3F7684213D0F}">
      <dgm:prSet/>
      <dgm:spPr/>
      <dgm:t>
        <a:bodyPr/>
        <a:lstStyle/>
        <a:p>
          <a:endParaRPr lang="en-GB"/>
        </a:p>
      </dgm:t>
    </dgm:pt>
    <dgm:pt modelId="{7305ECB7-95B0-443E-AAB1-43EB2C4EC28B}">
      <dgm:prSet phldrT="[Text]"/>
      <dgm:spPr/>
      <dgm:t>
        <a:bodyPr/>
        <a:lstStyle/>
        <a:p>
          <a:r>
            <a:rPr lang="en-GB" dirty="0" err="1"/>
            <a:t>Messick</a:t>
          </a:r>
          <a:endParaRPr lang="en-GB" dirty="0"/>
        </a:p>
      </dgm:t>
    </dgm:pt>
    <dgm:pt modelId="{1E130C55-F3BA-43F9-A139-8D60741F80E1}" type="parTrans" cxnId="{BA38E5E2-5721-422A-BC04-E2073A525242}">
      <dgm:prSet/>
      <dgm:spPr/>
      <dgm:t>
        <a:bodyPr/>
        <a:lstStyle/>
        <a:p>
          <a:endParaRPr lang="en-GB"/>
        </a:p>
      </dgm:t>
    </dgm:pt>
    <dgm:pt modelId="{C35266AF-FEF4-46F9-A680-1C3E537CCBF6}" type="sibTrans" cxnId="{BA38E5E2-5721-422A-BC04-E2073A525242}">
      <dgm:prSet/>
      <dgm:spPr/>
      <dgm:t>
        <a:bodyPr/>
        <a:lstStyle/>
        <a:p>
          <a:endParaRPr lang="en-GB"/>
        </a:p>
      </dgm:t>
    </dgm:pt>
    <dgm:pt modelId="{D38B93D6-3DF2-4E27-B378-4293024ADC46}">
      <dgm:prSet phldrT="[Text]" custT="1"/>
      <dgm:spPr/>
      <dgm:t>
        <a:bodyPr/>
        <a:lstStyle/>
        <a:p>
          <a:r>
            <a:rPr lang="en-GB" sz="2800" dirty="0" err="1"/>
            <a:t>Washback</a:t>
          </a:r>
          <a:r>
            <a:rPr lang="en-GB" sz="2800" dirty="0"/>
            <a:t> (Effect)</a:t>
          </a:r>
        </a:p>
      </dgm:t>
    </dgm:pt>
    <dgm:pt modelId="{4301427E-A162-4717-9A89-D810CE80C87B}" type="parTrans" cxnId="{9116732B-4718-4C7C-8179-07B985D5B00A}">
      <dgm:prSet/>
      <dgm:spPr/>
      <dgm:t>
        <a:bodyPr/>
        <a:lstStyle/>
        <a:p>
          <a:endParaRPr lang="en-GB"/>
        </a:p>
      </dgm:t>
    </dgm:pt>
    <dgm:pt modelId="{2EE4447F-E296-4C7C-BBBF-6DA0E97195E2}" type="sibTrans" cxnId="{9116732B-4718-4C7C-8179-07B985D5B00A}">
      <dgm:prSet/>
      <dgm:spPr/>
      <dgm:t>
        <a:bodyPr/>
        <a:lstStyle/>
        <a:p>
          <a:endParaRPr lang="en-GB"/>
        </a:p>
      </dgm:t>
    </dgm:pt>
    <dgm:pt modelId="{84F1E35F-FF9E-45A2-9ED5-95FF4602D84D}">
      <dgm:prSet phldrT="[Text]"/>
      <dgm:spPr/>
      <dgm:t>
        <a:bodyPr/>
        <a:lstStyle/>
        <a:p>
          <a:r>
            <a:rPr lang="en-GB" dirty="0"/>
            <a:t>Bailey</a:t>
          </a:r>
        </a:p>
      </dgm:t>
    </dgm:pt>
    <dgm:pt modelId="{AAB2BC87-ADA2-4269-BA39-66D9A46538AF}" type="parTrans" cxnId="{4EF5F74E-534F-4503-8C43-741397E30ADC}">
      <dgm:prSet/>
      <dgm:spPr/>
      <dgm:t>
        <a:bodyPr/>
        <a:lstStyle/>
        <a:p>
          <a:endParaRPr lang="en-GB"/>
        </a:p>
      </dgm:t>
    </dgm:pt>
    <dgm:pt modelId="{69B6A6EE-9124-41EC-B43D-87F7A0522C10}" type="sibTrans" cxnId="{4EF5F74E-534F-4503-8C43-741397E30ADC}">
      <dgm:prSet/>
      <dgm:spPr/>
      <dgm:t>
        <a:bodyPr/>
        <a:lstStyle/>
        <a:p>
          <a:endParaRPr lang="en-GB"/>
        </a:p>
      </dgm:t>
    </dgm:pt>
    <dgm:pt modelId="{9E7BF308-73E8-4424-BC59-BC763787CED9}" type="pres">
      <dgm:prSet presAssocID="{3C82D09C-A70C-4ED7-92B8-ADC7B26AB98A}" presName="Name0" presStyleCnt="0">
        <dgm:presLayoutVars>
          <dgm:dir/>
          <dgm:animLvl val="lvl"/>
          <dgm:resizeHandles val="exact"/>
        </dgm:presLayoutVars>
      </dgm:prSet>
      <dgm:spPr/>
    </dgm:pt>
    <dgm:pt modelId="{79C380E9-5A78-4B16-97BA-0017F75E68EF}" type="pres">
      <dgm:prSet presAssocID="{D38B93D6-3DF2-4E27-B378-4293024ADC46}" presName="boxAndChildren" presStyleCnt="0"/>
      <dgm:spPr/>
    </dgm:pt>
    <dgm:pt modelId="{B1B5362A-0305-43E4-B814-CAE170E79F33}" type="pres">
      <dgm:prSet presAssocID="{D38B93D6-3DF2-4E27-B378-4293024ADC46}" presName="parentTextBox" presStyleLbl="node1" presStyleIdx="0" presStyleCnt="3"/>
      <dgm:spPr/>
    </dgm:pt>
    <dgm:pt modelId="{B1AF0BDA-1D94-48C1-9E3F-08F87AA48C18}" type="pres">
      <dgm:prSet presAssocID="{D38B93D6-3DF2-4E27-B378-4293024ADC46}" presName="entireBox" presStyleLbl="node1" presStyleIdx="0" presStyleCnt="3"/>
      <dgm:spPr/>
    </dgm:pt>
    <dgm:pt modelId="{4327545A-F516-4D38-90DA-51C8BE5872FE}" type="pres">
      <dgm:prSet presAssocID="{D38B93D6-3DF2-4E27-B378-4293024ADC46}" presName="descendantBox" presStyleCnt="0"/>
      <dgm:spPr/>
    </dgm:pt>
    <dgm:pt modelId="{705048FD-2A76-4718-A984-4C86F772DD1C}" type="pres">
      <dgm:prSet presAssocID="{84F1E35F-FF9E-45A2-9ED5-95FF4602D84D}" presName="childTextBox" presStyleLbl="fgAccFollowNode1" presStyleIdx="0" presStyleCnt="3" custLinFactNeighborX="-6545" custLinFactNeighborY="4503">
        <dgm:presLayoutVars>
          <dgm:bulletEnabled val="1"/>
        </dgm:presLayoutVars>
      </dgm:prSet>
      <dgm:spPr/>
    </dgm:pt>
    <dgm:pt modelId="{B04099E6-CD92-4036-8549-187A7DE5D86C}" type="pres">
      <dgm:prSet presAssocID="{A2F3BD6D-526F-4BBC-A742-754AAA8A898E}" presName="sp" presStyleCnt="0"/>
      <dgm:spPr/>
    </dgm:pt>
    <dgm:pt modelId="{36812F52-A321-4C41-A9DA-3A073595C1E7}" type="pres">
      <dgm:prSet presAssocID="{29500168-FD89-47F1-861D-BA964CFA50E5}" presName="arrowAndChildren" presStyleCnt="0"/>
      <dgm:spPr/>
    </dgm:pt>
    <dgm:pt modelId="{E8B45C1D-388C-4B82-9BE1-7C9A04F31B7C}" type="pres">
      <dgm:prSet presAssocID="{29500168-FD89-47F1-861D-BA964CFA50E5}" presName="parentTextArrow" presStyleLbl="node1" presStyleIdx="0" presStyleCnt="3"/>
      <dgm:spPr/>
    </dgm:pt>
    <dgm:pt modelId="{4B78E0C3-49C5-40EB-A8EB-36B665DE911C}" type="pres">
      <dgm:prSet presAssocID="{29500168-FD89-47F1-861D-BA964CFA50E5}" presName="arrow" presStyleLbl="node1" presStyleIdx="1" presStyleCnt="3"/>
      <dgm:spPr/>
    </dgm:pt>
    <dgm:pt modelId="{A4CAAFD6-C3D6-40A3-90D7-732468AC59A6}" type="pres">
      <dgm:prSet presAssocID="{29500168-FD89-47F1-861D-BA964CFA50E5}" presName="descendantArrow" presStyleCnt="0"/>
      <dgm:spPr/>
    </dgm:pt>
    <dgm:pt modelId="{7BB4EE96-9DDC-4ADC-92EC-0A9F67B13439}" type="pres">
      <dgm:prSet presAssocID="{7305ECB7-95B0-443E-AAB1-43EB2C4EC28B}" presName="childTextArrow" presStyleLbl="fgAccFollowNode1" presStyleIdx="1" presStyleCnt="3">
        <dgm:presLayoutVars>
          <dgm:bulletEnabled val="1"/>
        </dgm:presLayoutVars>
      </dgm:prSet>
      <dgm:spPr/>
    </dgm:pt>
    <dgm:pt modelId="{5BAEAE9C-EC9C-424D-B803-9FE34890B700}" type="pres">
      <dgm:prSet presAssocID="{AD76DC3B-076D-4946-9FA9-29B6C6BC27A0}" presName="sp" presStyleCnt="0"/>
      <dgm:spPr/>
    </dgm:pt>
    <dgm:pt modelId="{24215336-296C-4444-913A-B4889588A527}" type="pres">
      <dgm:prSet presAssocID="{254A04ED-24B1-460A-84D7-A3649673864D}" presName="arrowAndChildren" presStyleCnt="0"/>
      <dgm:spPr/>
    </dgm:pt>
    <dgm:pt modelId="{FCDC1503-9392-4B4B-AD73-E08B4B6046B3}" type="pres">
      <dgm:prSet presAssocID="{254A04ED-24B1-460A-84D7-A3649673864D}" presName="parentTextArrow" presStyleLbl="node1" presStyleIdx="1" presStyleCnt="3"/>
      <dgm:spPr/>
    </dgm:pt>
    <dgm:pt modelId="{B81AA294-7EC7-4C53-B881-23A1292E8A05}" type="pres">
      <dgm:prSet presAssocID="{254A04ED-24B1-460A-84D7-A3649673864D}" presName="arrow" presStyleLbl="node1" presStyleIdx="2" presStyleCnt="3"/>
      <dgm:spPr/>
    </dgm:pt>
    <dgm:pt modelId="{DC092D69-5DB4-4BDE-BA35-023AB705A0F6}" type="pres">
      <dgm:prSet presAssocID="{254A04ED-24B1-460A-84D7-A3649673864D}" presName="descendantArrow" presStyleCnt="0"/>
      <dgm:spPr/>
    </dgm:pt>
    <dgm:pt modelId="{EF173495-4D8B-4AD9-BEC5-B0F79CACBA41}" type="pres">
      <dgm:prSet presAssocID="{2835F012-548C-4DEF-AC20-803587435F58}" presName="childTextArrow" presStyleLbl="fgAccFollowNode1" presStyleIdx="2" presStyleCnt="3">
        <dgm:presLayoutVars>
          <dgm:bulletEnabled val="1"/>
        </dgm:presLayoutVars>
      </dgm:prSet>
      <dgm:spPr/>
    </dgm:pt>
  </dgm:ptLst>
  <dgm:cxnLst>
    <dgm:cxn modelId="{EC737297-D3BF-47EF-866F-4BE26BA8A4F8}" type="presOf" srcId="{254A04ED-24B1-460A-84D7-A3649673864D}" destId="{B81AA294-7EC7-4C53-B881-23A1292E8A05}" srcOrd="1" destOrd="0" presId="urn:microsoft.com/office/officeart/2005/8/layout/process4"/>
    <dgm:cxn modelId="{120B4E2C-9E57-4922-BF65-EF9FB060234F}" type="presOf" srcId="{3C82D09C-A70C-4ED7-92B8-ADC7B26AB98A}" destId="{9E7BF308-73E8-4424-BC59-BC763787CED9}" srcOrd="0" destOrd="0" presId="urn:microsoft.com/office/officeart/2005/8/layout/process4"/>
    <dgm:cxn modelId="{B9F64D8E-78DD-4CAB-9806-3364DD7CA0CB}" type="presOf" srcId="{D38B93D6-3DF2-4E27-B378-4293024ADC46}" destId="{B1AF0BDA-1D94-48C1-9E3F-08F87AA48C18}" srcOrd="1" destOrd="0" presId="urn:microsoft.com/office/officeart/2005/8/layout/process4"/>
    <dgm:cxn modelId="{BA38E5E2-5721-422A-BC04-E2073A525242}" srcId="{29500168-FD89-47F1-861D-BA964CFA50E5}" destId="{7305ECB7-95B0-443E-AAB1-43EB2C4EC28B}" srcOrd="0" destOrd="0" parTransId="{1E130C55-F3BA-43F9-A139-8D60741F80E1}" sibTransId="{C35266AF-FEF4-46F9-A680-1C3E537CCBF6}"/>
    <dgm:cxn modelId="{BA7BA1D2-B33F-40ED-AFF3-BF3F30482D5E}" type="presOf" srcId="{84F1E35F-FF9E-45A2-9ED5-95FF4602D84D}" destId="{705048FD-2A76-4718-A984-4C86F772DD1C}" srcOrd="0" destOrd="0" presId="urn:microsoft.com/office/officeart/2005/8/layout/process4"/>
    <dgm:cxn modelId="{BEF4B690-4BE0-4D39-A498-FDD2315F9D8A}" type="presOf" srcId="{254A04ED-24B1-460A-84D7-A3649673864D}" destId="{FCDC1503-9392-4B4B-AD73-E08B4B6046B3}" srcOrd="0" destOrd="0" presId="urn:microsoft.com/office/officeart/2005/8/layout/process4"/>
    <dgm:cxn modelId="{CABFC05E-18C3-428B-BBBE-3F7684213D0F}" srcId="{3C82D09C-A70C-4ED7-92B8-ADC7B26AB98A}" destId="{29500168-FD89-47F1-861D-BA964CFA50E5}" srcOrd="1" destOrd="0" parTransId="{CB1163A0-9913-4D69-89A4-FC00458174F1}" sibTransId="{A2F3BD6D-526F-4BBC-A742-754AAA8A898E}"/>
    <dgm:cxn modelId="{E67EE5B9-A967-497E-BCBC-B30AD4D9296F}" type="presOf" srcId="{7305ECB7-95B0-443E-AAB1-43EB2C4EC28B}" destId="{7BB4EE96-9DDC-4ADC-92EC-0A9F67B13439}" srcOrd="0" destOrd="0" presId="urn:microsoft.com/office/officeart/2005/8/layout/process4"/>
    <dgm:cxn modelId="{4EF5F74E-534F-4503-8C43-741397E30ADC}" srcId="{D38B93D6-3DF2-4E27-B378-4293024ADC46}" destId="{84F1E35F-FF9E-45A2-9ED5-95FF4602D84D}" srcOrd="0" destOrd="0" parTransId="{AAB2BC87-ADA2-4269-BA39-66D9A46538AF}" sibTransId="{69B6A6EE-9124-41EC-B43D-87F7A0522C10}"/>
    <dgm:cxn modelId="{FF54F444-3421-427A-928A-F0ECD5ECECA4}" srcId="{3C82D09C-A70C-4ED7-92B8-ADC7B26AB98A}" destId="{254A04ED-24B1-460A-84D7-A3649673864D}" srcOrd="0" destOrd="0" parTransId="{F07E8A04-0CCB-4779-BB0A-5B86EB2EFAAA}" sibTransId="{AD76DC3B-076D-4946-9FA9-29B6C6BC27A0}"/>
    <dgm:cxn modelId="{811F2CA4-44EB-4CA5-B35E-A55EF8E92A53}" type="presOf" srcId="{29500168-FD89-47F1-861D-BA964CFA50E5}" destId="{E8B45C1D-388C-4B82-9BE1-7C9A04F31B7C}" srcOrd="0" destOrd="0" presId="urn:microsoft.com/office/officeart/2005/8/layout/process4"/>
    <dgm:cxn modelId="{7902A7A4-6AC9-4ECD-9E87-669DA24585C2}" srcId="{254A04ED-24B1-460A-84D7-A3649673864D}" destId="{2835F012-548C-4DEF-AC20-803587435F58}" srcOrd="0" destOrd="0" parTransId="{09017566-77F8-45B4-A8C4-2851F21621BC}" sibTransId="{5B62B0BB-C308-4AA0-89DA-42F0C88A7898}"/>
    <dgm:cxn modelId="{9116732B-4718-4C7C-8179-07B985D5B00A}" srcId="{3C82D09C-A70C-4ED7-92B8-ADC7B26AB98A}" destId="{D38B93D6-3DF2-4E27-B378-4293024ADC46}" srcOrd="2" destOrd="0" parTransId="{4301427E-A162-4717-9A89-D810CE80C87B}" sibTransId="{2EE4447F-E296-4C7C-BBBF-6DA0E97195E2}"/>
    <dgm:cxn modelId="{917C08C6-B1C4-4DE2-9D6F-28248DF3F127}" type="presOf" srcId="{29500168-FD89-47F1-861D-BA964CFA50E5}" destId="{4B78E0C3-49C5-40EB-A8EB-36B665DE911C}" srcOrd="1" destOrd="0" presId="urn:microsoft.com/office/officeart/2005/8/layout/process4"/>
    <dgm:cxn modelId="{7023CBFB-6E63-476C-A838-E689BF1F7A1B}" type="presOf" srcId="{D38B93D6-3DF2-4E27-B378-4293024ADC46}" destId="{B1B5362A-0305-43E4-B814-CAE170E79F33}" srcOrd="0" destOrd="0" presId="urn:microsoft.com/office/officeart/2005/8/layout/process4"/>
    <dgm:cxn modelId="{7A40AE1E-7588-4CA6-B363-A2F83B785589}" type="presOf" srcId="{2835F012-548C-4DEF-AC20-803587435F58}" destId="{EF173495-4D8B-4AD9-BEC5-B0F79CACBA41}" srcOrd="0" destOrd="0" presId="urn:microsoft.com/office/officeart/2005/8/layout/process4"/>
    <dgm:cxn modelId="{06408F79-490F-47A3-884C-766D5BB655C5}" type="presParOf" srcId="{9E7BF308-73E8-4424-BC59-BC763787CED9}" destId="{79C380E9-5A78-4B16-97BA-0017F75E68EF}" srcOrd="0" destOrd="0" presId="urn:microsoft.com/office/officeart/2005/8/layout/process4"/>
    <dgm:cxn modelId="{A8720422-938D-45C8-8D2C-96D97C659CB4}" type="presParOf" srcId="{79C380E9-5A78-4B16-97BA-0017F75E68EF}" destId="{B1B5362A-0305-43E4-B814-CAE170E79F33}" srcOrd="0" destOrd="0" presId="urn:microsoft.com/office/officeart/2005/8/layout/process4"/>
    <dgm:cxn modelId="{7E4E7653-CA8B-460C-9873-30F876C484E6}" type="presParOf" srcId="{79C380E9-5A78-4B16-97BA-0017F75E68EF}" destId="{B1AF0BDA-1D94-48C1-9E3F-08F87AA48C18}" srcOrd="1" destOrd="0" presId="urn:microsoft.com/office/officeart/2005/8/layout/process4"/>
    <dgm:cxn modelId="{6C49DBFC-63A7-4303-AD30-ED124D0059BB}" type="presParOf" srcId="{79C380E9-5A78-4B16-97BA-0017F75E68EF}" destId="{4327545A-F516-4D38-90DA-51C8BE5872FE}" srcOrd="2" destOrd="0" presId="urn:microsoft.com/office/officeart/2005/8/layout/process4"/>
    <dgm:cxn modelId="{50D0AE45-8A6B-453E-9002-A9613AA39A38}" type="presParOf" srcId="{4327545A-F516-4D38-90DA-51C8BE5872FE}" destId="{705048FD-2A76-4718-A984-4C86F772DD1C}" srcOrd="0" destOrd="0" presId="urn:microsoft.com/office/officeart/2005/8/layout/process4"/>
    <dgm:cxn modelId="{2494367F-184F-49F6-8E85-CB4D48E36D46}" type="presParOf" srcId="{9E7BF308-73E8-4424-BC59-BC763787CED9}" destId="{B04099E6-CD92-4036-8549-187A7DE5D86C}" srcOrd="1" destOrd="0" presId="urn:microsoft.com/office/officeart/2005/8/layout/process4"/>
    <dgm:cxn modelId="{DD199E1A-9BE6-46E0-B260-AF47426A69B7}" type="presParOf" srcId="{9E7BF308-73E8-4424-BC59-BC763787CED9}" destId="{36812F52-A321-4C41-A9DA-3A073595C1E7}" srcOrd="2" destOrd="0" presId="urn:microsoft.com/office/officeart/2005/8/layout/process4"/>
    <dgm:cxn modelId="{A3A30EF2-E0F9-4E17-A47F-B6F6D8700CDE}" type="presParOf" srcId="{36812F52-A321-4C41-A9DA-3A073595C1E7}" destId="{E8B45C1D-388C-4B82-9BE1-7C9A04F31B7C}" srcOrd="0" destOrd="0" presId="urn:microsoft.com/office/officeart/2005/8/layout/process4"/>
    <dgm:cxn modelId="{41218B79-36C6-4B25-AA9A-E476C0C4DE23}" type="presParOf" srcId="{36812F52-A321-4C41-A9DA-3A073595C1E7}" destId="{4B78E0C3-49C5-40EB-A8EB-36B665DE911C}" srcOrd="1" destOrd="0" presId="urn:microsoft.com/office/officeart/2005/8/layout/process4"/>
    <dgm:cxn modelId="{CC4043D9-8F0A-495B-84C3-D3E50D261B5E}" type="presParOf" srcId="{36812F52-A321-4C41-A9DA-3A073595C1E7}" destId="{A4CAAFD6-C3D6-40A3-90D7-732468AC59A6}" srcOrd="2" destOrd="0" presId="urn:microsoft.com/office/officeart/2005/8/layout/process4"/>
    <dgm:cxn modelId="{038EECC9-B2CD-4AAC-94B3-0CA1D07D888D}" type="presParOf" srcId="{A4CAAFD6-C3D6-40A3-90D7-732468AC59A6}" destId="{7BB4EE96-9DDC-4ADC-92EC-0A9F67B13439}" srcOrd="0" destOrd="0" presId="urn:microsoft.com/office/officeart/2005/8/layout/process4"/>
    <dgm:cxn modelId="{583D4099-F3EC-4E7B-886D-04AAB56BF805}" type="presParOf" srcId="{9E7BF308-73E8-4424-BC59-BC763787CED9}" destId="{5BAEAE9C-EC9C-424D-B803-9FE34890B700}" srcOrd="3" destOrd="0" presId="urn:microsoft.com/office/officeart/2005/8/layout/process4"/>
    <dgm:cxn modelId="{C2467242-3263-4358-B7E0-8BB95AFCE997}" type="presParOf" srcId="{9E7BF308-73E8-4424-BC59-BC763787CED9}" destId="{24215336-296C-4444-913A-B4889588A527}" srcOrd="4" destOrd="0" presId="urn:microsoft.com/office/officeart/2005/8/layout/process4"/>
    <dgm:cxn modelId="{3D639A41-D6FC-4FA4-9201-A1812B2DBD2D}" type="presParOf" srcId="{24215336-296C-4444-913A-B4889588A527}" destId="{FCDC1503-9392-4B4B-AD73-E08B4B6046B3}" srcOrd="0" destOrd="0" presId="urn:microsoft.com/office/officeart/2005/8/layout/process4"/>
    <dgm:cxn modelId="{281EC41D-03D6-4311-B29C-87DD57AC6A02}" type="presParOf" srcId="{24215336-296C-4444-913A-B4889588A527}" destId="{B81AA294-7EC7-4C53-B881-23A1292E8A05}" srcOrd="1" destOrd="0" presId="urn:microsoft.com/office/officeart/2005/8/layout/process4"/>
    <dgm:cxn modelId="{F03E37F6-5983-4144-8E87-ADCCA266352A}" type="presParOf" srcId="{24215336-296C-4444-913A-B4889588A527}" destId="{DC092D69-5DB4-4BDE-BA35-023AB705A0F6}" srcOrd="2" destOrd="0" presId="urn:microsoft.com/office/officeart/2005/8/layout/process4"/>
    <dgm:cxn modelId="{CB8EA625-6656-4469-85B8-3416482356D3}" type="presParOf" srcId="{DC092D69-5DB4-4BDE-BA35-023AB705A0F6}" destId="{EF173495-4D8B-4AD9-BEC5-B0F79CACBA41}"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C2BBB78-F419-4C37-873B-223FEC2AF25E}" type="doc">
      <dgm:prSet loTypeId="urn:microsoft.com/office/officeart/2005/8/layout/hProcess3" loCatId="process" qsTypeId="urn:microsoft.com/office/officeart/2005/8/quickstyle/3d9" qsCatId="3D" csTypeId="urn:microsoft.com/office/officeart/2005/8/colors/accent4_5" csCatId="accent4" phldr="1"/>
      <dgm:spPr/>
    </dgm:pt>
    <dgm:pt modelId="{D02469D9-2885-48C4-989F-4F527E5FC40C}">
      <dgm:prSet phldrT="[Text]"/>
      <dgm:spPr/>
      <dgm:t>
        <a:bodyPr/>
        <a:lstStyle/>
        <a:p>
          <a:r>
            <a:rPr lang="en-GB" b="1" dirty="0">
              <a:solidFill>
                <a:schemeClr val="bg1"/>
              </a:solidFill>
            </a:rPr>
            <a:t>Learning</a:t>
          </a:r>
          <a:r>
            <a:rPr lang="en-GB" dirty="0"/>
            <a:t> </a:t>
          </a:r>
        </a:p>
      </dgm:t>
    </dgm:pt>
    <dgm:pt modelId="{C24C8EEF-4F84-42DB-8639-D733FF2CDF33}" type="parTrans" cxnId="{70EBBC95-B9CF-4E66-ABF0-A4762CAF1D9B}">
      <dgm:prSet/>
      <dgm:spPr/>
      <dgm:t>
        <a:bodyPr/>
        <a:lstStyle/>
        <a:p>
          <a:endParaRPr lang="en-GB"/>
        </a:p>
      </dgm:t>
    </dgm:pt>
    <dgm:pt modelId="{DF0AC6F4-C004-4EB1-A49B-E2B6D814F0F0}" type="sibTrans" cxnId="{70EBBC95-B9CF-4E66-ABF0-A4762CAF1D9B}">
      <dgm:prSet/>
      <dgm:spPr/>
      <dgm:t>
        <a:bodyPr/>
        <a:lstStyle/>
        <a:p>
          <a:endParaRPr lang="en-GB"/>
        </a:p>
      </dgm:t>
    </dgm:pt>
    <dgm:pt modelId="{12E8769D-E27F-4CE0-BDA9-7990DEBD3C01}" type="pres">
      <dgm:prSet presAssocID="{FC2BBB78-F419-4C37-873B-223FEC2AF25E}" presName="Name0" presStyleCnt="0">
        <dgm:presLayoutVars>
          <dgm:dir/>
          <dgm:animLvl val="lvl"/>
          <dgm:resizeHandles val="exact"/>
        </dgm:presLayoutVars>
      </dgm:prSet>
      <dgm:spPr/>
    </dgm:pt>
    <dgm:pt modelId="{5C342705-B93A-4203-998C-871FEE38A0B8}" type="pres">
      <dgm:prSet presAssocID="{FC2BBB78-F419-4C37-873B-223FEC2AF25E}" presName="dummy" presStyleCnt="0"/>
      <dgm:spPr/>
    </dgm:pt>
    <dgm:pt modelId="{28F5773F-9CEB-4FFE-8C53-5C463DE1C90F}" type="pres">
      <dgm:prSet presAssocID="{FC2BBB78-F419-4C37-873B-223FEC2AF25E}" presName="linH" presStyleCnt="0"/>
      <dgm:spPr/>
    </dgm:pt>
    <dgm:pt modelId="{65583987-936F-4057-8AAE-C4C0FFE9B291}" type="pres">
      <dgm:prSet presAssocID="{FC2BBB78-F419-4C37-873B-223FEC2AF25E}" presName="padding1" presStyleCnt="0"/>
      <dgm:spPr/>
    </dgm:pt>
    <dgm:pt modelId="{D9D9ED90-1A98-4337-82A2-EFB1142AD0EB}" type="pres">
      <dgm:prSet presAssocID="{D02469D9-2885-48C4-989F-4F527E5FC40C}" presName="linV" presStyleCnt="0"/>
      <dgm:spPr/>
    </dgm:pt>
    <dgm:pt modelId="{18FB5EDD-4F3B-44D4-A291-BA02320E3717}" type="pres">
      <dgm:prSet presAssocID="{D02469D9-2885-48C4-989F-4F527E5FC40C}" presName="spVertical1" presStyleCnt="0"/>
      <dgm:spPr/>
    </dgm:pt>
    <dgm:pt modelId="{071433D8-0728-45B2-AB99-53E5057B4F03}" type="pres">
      <dgm:prSet presAssocID="{D02469D9-2885-48C4-989F-4F527E5FC40C}" presName="parTx" presStyleLbl="revTx" presStyleIdx="0" presStyleCnt="1">
        <dgm:presLayoutVars>
          <dgm:chMax val="0"/>
          <dgm:chPref val="0"/>
          <dgm:bulletEnabled val="1"/>
        </dgm:presLayoutVars>
      </dgm:prSet>
      <dgm:spPr/>
    </dgm:pt>
    <dgm:pt modelId="{11E16DBE-156E-495B-889C-C1C03D8FC93F}" type="pres">
      <dgm:prSet presAssocID="{D02469D9-2885-48C4-989F-4F527E5FC40C}" presName="spVertical2" presStyleCnt="0"/>
      <dgm:spPr/>
    </dgm:pt>
    <dgm:pt modelId="{DC6DA355-80EF-46FD-8214-75F9C71AC41F}" type="pres">
      <dgm:prSet presAssocID="{D02469D9-2885-48C4-989F-4F527E5FC40C}" presName="spVertical3" presStyleCnt="0"/>
      <dgm:spPr/>
    </dgm:pt>
    <dgm:pt modelId="{35F8F9BC-A9F7-48BC-8A5A-C2083D02A35B}" type="pres">
      <dgm:prSet presAssocID="{FC2BBB78-F419-4C37-873B-223FEC2AF25E}" presName="padding2" presStyleCnt="0"/>
      <dgm:spPr/>
    </dgm:pt>
    <dgm:pt modelId="{7CE06230-64EF-4334-9FEE-4EE502574D82}" type="pres">
      <dgm:prSet presAssocID="{FC2BBB78-F419-4C37-873B-223FEC2AF25E}" presName="negArrow" presStyleCnt="0"/>
      <dgm:spPr/>
    </dgm:pt>
    <dgm:pt modelId="{75BCC198-00A5-4C17-A3A3-75FC304DEE5A}" type="pres">
      <dgm:prSet presAssocID="{FC2BBB78-F419-4C37-873B-223FEC2AF25E}" presName="backgroundArrow" presStyleLbl="node1" presStyleIdx="0" presStyleCnt="1" custLinFactNeighborX="-273"/>
      <dgm:spPr/>
    </dgm:pt>
  </dgm:ptLst>
  <dgm:cxnLst>
    <dgm:cxn modelId="{70EBBC95-B9CF-4E66-ABF0-A4762CAF1D9B}" srcId="{FC2BBB78-F419-4C37-873B-223FEC2AF25E}" destId="{D02469D9-2885-48C4-989F-4F527E5FC40C}" srcOrd="0" destOrd="0" parTransId="{C24C8EEF-4F84-42DB-8639-D733FF2CDF33}" sibTransId="{DF0AC6F4-C004-4EB1-A49B-E2B6D814F0F0}"/>
    <dgm:cxn modelId="{ADA58149-F620-44C7-9E3E-E2EE20BE9386}" type="presOf" srcId="{FC2BBB78-F419-4C37-873B-223FEC2AF25E}" destId="{12E8769D-E27F-4CE0-BDA9-7990DEBD3C01}" srcOrd="0" destOrd="0" presId="urn:microsoft.com/office/officeart/2005/8/layout/hProcess3"/>
    <dgm:cxn modelId="{F56DCE0E-DDC0-41C1-ACC6-DDEF72510C00}" type="presOf" srcId="{D02469D9-2885-48C4-989F-4F527E5FC40C}" destId="{071433D8-0728-45B2-AB99-53E5057B4F03}" srcOrd="0" destOrd="0" presId="urn:microsoft.com/office/officeart/2005/8/layout/hProcess3"/>
    <dgm:cxn modelId="{A63714FE-06F3-4918-8FF9-C47D4B612E97}" type="presParOf" srcId="{12E8769D-E27F-4CE0-BDA9-7990DEBD3C01}" destId="{5C342705-B93A-4203-998C-871FEE38A0B8}" srcOrd="0" destOrd="0" presId="urn:microsoft.com/office/officeart/2005/8/layout/hProcess3"/>
    <dgm:cxn modelId="{4DB41399-C1EE-457D-AF21-EE94FB582EAB}" type="presParOf" srcId="{12E8769D-E27F-4CE0-BDA9-7990DEBD3C01}" destId="{28F5773F-9CEB-4FFE-8C53-5C463DE1C90F}" srcOrd="1" destOrd="0" presId="urn:microsoft.com/office/officeart/2005/8/layout/hProcess3"/>
    <dgm:cxn modelId="{E996CAFC-4ECD-4D20-BED5-A63BBF8F3121}" type="presParOf" srcId="{28F5773F-9CEB-4FFE-8C53-5C463DE1C90F}" destId="{65583987-936F-4057-8AAE-C4C0FFE9B291}" srcOrd="0" destOrd="0" presId="urn:microsoft.com/office/officeart/2005/8/layout/hProcess3"/>
    <dgm:cxn modelId="{69549D22-22B7-4085-AD96-F5FAEF5E0836}" type="presParOf" srcId="{28F5773F-9CEB-4FFE-8C53-5C463DE1C90F}" destId="{D9D9ED90-1A98-4337-82A2-EFB1142AD0EB}" srcOrd="1" destOrd="0" presId="urn:microsoft.com/office/officeart/2005/8/layout/hProcess3"/>
    <dgm:cxn modelId="{5D08E953-5B4D-425F-AE1E-7B987DBC89AD}" type="presParOf" srcId="{D9D9ED90-1A98-4337-82A2-EFB1142AD0EB}" destId="{18FB5EDD-4F3B-44D4-A291-BA02320E3717}" srcOrd="0" destOrd="0" presId="urn:microsoft.com/office/officeart/2005/8/layout/hProcess3"/>
    <dgm:cxn modelId="{7529A857-A8B7-4CD8-8EE6-14F99AE584CC}" type="presParOf" srcId="{D9D9ED90-1A98-4337-82A2-EFB1142AD0EB}" destId="{071433D8-0728-45B2-AB99-53E5057B4F03}" srcOrd="1" destOrd="0" presId="urn:microsoft.com/office/officeart/2005/8/layout/hProcess3"/>
    <dgm:cxn modelId="{7DD09935-12D8-4D21-AC26-B669CCB3FCCF}" type="presParOf" srcId="{D9D9ED90-1A98-4337-82A2-EFB1142AD0EB}" destId="{11E16DBE-156E-495B-889C-C1C03D8FC93F}" srcOrd="2" destOrd="0" presId="urn:microsoft.com/office/officeart/2005/8/layout/hProcess3"/>
    <dgm:cxn modelId="{DF359DA3-9A88-4B79-86C7-8B79CCABEA93}" type="presParOf" srcId="{D9D9ED90-1A98-4337-82A2-EFB1142AD0EB}" destId="{DC6DA355-80EF-46FD-8214-75F9C71AC41F}" srcOrd="3" destOrd="0" presId="urn:microsoft.com/office/officeart/2005/8/layout/hProcess3"/>
    <dgm:cxn modelId="{8C294E79-5266-497D-99C9-62174AC78472}" type="presParOf" srcId="{28F5773F-9CEB-4FFE-8C53-5C463DE1C90F}" destId="{35F8F9BC-A9F7-48BC-8A5A-C2083D02A35B}" srcOrd="2" destOrd="0" presId="urn:microsoft.com/office/officeart/2005/8/layout/hProcess3"/>
    <dgm:cxn modelId="{3668CED1-17CE-413A-838B-6DF6BE8B31DF}" type="presParOf" srcId="{28F5773F-9CEB-4FFE-8C53-5C463DE1C90F}" destId="{7CE06230-64EF-4334-9FEE-4EE502574D82}" srcOrd="3" destOrd="0" presId="urn:microsoft.com/office/officeart/2005/8/layout/hProcess3"/>
    <dgm:cxn modelId="{3E3E72D9-DD9D-4264-B3EC-79302D07203A}" type="presParOf" srcId="{28F5773F-9CEB-4FFE-8C53-5C463DE1C90F}" destId="{75BCC198-00A5-4C17-A3A3-75FC304DEE5A}" srcOrd="4"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C2BBB78-F419-4C37-873B-223FEC2AF25E}" type="doc">
      <dgm:prSet loTypeId="urn:microsoft.com/office/officeart/2005/8/layout/hProcess3" loCatId="process" qsTypeId="urn:microsoft.com/office/officeart/2005/8/quickstyle/3d9" qsCatId="3D" csTypeId="urn:microsoft.com/office/officeart/2005/8/colors/accent4_5" csCatId="accent4" phldr="1"/>
      <dgm:spPr/>
    </dgm:pt>
    <dgm:pt modelId="{D02469D9-2885-48C4-989F-4F527E5FC40C}">
      <dgm:prSet phldrT="[Text]"/>
      <dgm:spPr/>
      <dgm:t>
        <a:bodyPr/>
        <a:lstStyle/>
        <a:p>
          <a:r>
            <a:rPr lang="en-GB" b="1" dirty="0">
              <a:solidFill>
                <a:schemeClr val="bg1"/>
              </a:solidFill>
            </a:rPr>
            <a:t>Assessment</a:t>
          </a:r>
          <a:endParaRPr lang="en-GB" dirty="0"/>
        </a:p>
      </dgm:t>
    </dgm:pt>
    <dgm:pt modelId="{C24C8EEF-4F84-42DB-8639-D733FF2CDF33}" type="parTrans" cxnId="{70EBBC95-B9CF-4E66-ABF0-A4762CAF1D9B}">
      <dgm:prSet/>
      <dgm:spPr/>
      <dgm:t>
        <a:bodyPr/>
        <a:lstStyle/>
        <a:p>
          <a:endParaRPr lang="en-GB"/>
        </a:p>
      </dgm:t>
    </dgm:pt>
    <dgm:pt modelId="{DF0AC6F4-C004-4EB1-A49B-E2B6D814F0F0}" type="sibTrans" cxnId="{70EBBC95-B9CF-4E66-ABF0-A4762CAF1D9B}">
      <dgm:prSet/>
      <dgm:spPr/>
      <dgm:t>
        <a:bodyPr/>
        <a:lstStyle/>
        <a:p>
          <a:endParaRPr lang="en-GB"/>
        </a:p>
      </dgm:t>
    </dgm:pt>
    <dgm:pt modelId="{12E8769D-E27F-4CE0-BDA9-7990DEBD3C01}" type="pres">
      <dgm:prSet presAssocID="{FC2BBB78-F419-4C37-873B-223FEC2AF25E}" presName="Name0" presStyleCnt="0">
        <dgm:presLayoutVars>
          <dgm:dir/>
          <dgm:animLvl val="lvl"/>
          <dgm:resizeHandles val="exact"/>
        </dgm:presLayoutVars>
      </dgm:prSet>
      <dgm:spPr/>
    </dgm:pt>
    <dgm:pt modelId="{5C342705-B93A-4203-998C-871FEE38A0B8}" type="pres">
      <dgm:prSet presAssocID="{FC2BBB78-F419-4C37-873B-223FEC2AF25E}" presName="dummy" presStyleCnt="0"/>
      <dgm:spPr/>
    </dgm:pt>
    <dgm:pt modelId="{28F5773F-9CEB-4FFE-8C53-5C463DE1C90F}" type="pres">
      <dgm:prSet presAssocID="{FC2BBB78-F419-4C37-873B-223FEC2AF25E}" presName="linH" presStyleCnt="0"/>
      <dgm:spPr/>
    </dgm:pt>
    <dgm:pt modelId="{65583987-936F-4057-8AAE-C4C0FFE9B291}" type="pres">
      <dgm:prSet presAssocID="{FC2BBB78-F419-4C37-873B-223FEC2AF25E}" presName="padding1" presStyleCnt="0"/>
      <dgm:spPr/>
    </dgm:pt>
    <dgm:pt modelId="{D9D9ED90-1A98-4337-82A2-EFB1142AD0EB}" type="pres">
      <dgm:prSet presAssocID="{D02469D9-2885-48C4-989F-4F527E5FC40C}" presName="linV" presStyleCnt="0"/>
      <dgm:spPr/>
    </dgm:pt>
    <dgm:pt modelId="{18FB5EDD-4F3B-44D4-A291-BA02320E3717}" type="pres">
      <dgm:prSet presAssocID="{D02469D9-2885-48C4-989F-4F527E5FC40C}" presName="spVertical1" presStyleCnt="0"/>
      <dgm:spPr/>
    </dgm:pt>
    <dgm:pt modelId="{071433D8-0728-45B2-AB99-53E5057B4F03}" type="pres">
      <dgm:prSet presAssocID="{D02469D9-2885-48C4-989F-4F527E5FC40C}" presName="parTx" presStyleLbl="revTx" presStyleIdx="0" presStyleCnt="1">
        <dgm:presLayoutVars>
          <dgm:chMax val="0"/>
          <dgm:chPref val="0"/>
          <dgm:bulletEnabled val="1"/>
        </dgm:presLayoutVars>
      </dgm:prSet>
      <dgm:spPr/>
    </dgm:pt>
    <dgm:pt modelId="{11E16DBE-156E-495B-889C-C1C03D8FC93F}" type="pres">
      <dgm:prSet presAssocID="{D02469D9-2885-48C4-989F-4F527E5FC40C}" presName="spVertical2" presStyleCnt="0"/>
      <dgm:spPr/>
    </dgm:pt>
    <dgm:pt modelId="{DC6DA355-80EF-46FD-8214-75F9C71AC41F}" type="pres">
      <dgm:prSet presAssocID="{D02469D9-2885-48C4-989F-4F527E5FC40C}" presName="spVertical3" presStyleCnt="0"/>
      <dgm:spPr/>
    </dgm:pt>
    <dgm:pt modelId="{35F8F9BC-A9F7-48BC-8A5A-C2083D02A35B}" type="pres">
      <dgm:prSet presAssocID="{FC2BBB78-F419-4C37-873B-223FEC2AF25E}" presName="padding2" presStyleCnt="0"/>
      <dgm:spPr/>
    </dgm:pt>
    <dgm:pt modelId="{7CE06230-64EF-4334-9FEE-4EE502574D82}" type="pres">
      <dgm:prSet presAssocID="{FC2BBB78-F419-4C37-873B-223FEC2AF25E}" presName="negArrow" presStyleCnt="0"/>
      <dgm:spPr/>
    </dgm:pt>
    <dgm:pt modelId="{75BCC198-00A5-4C17-A3A3-75FC304DEE5A}" type="pres">
      <dgm:prSet presAssocID="{FC2BBB78-F419-4C37-873B-223FEC2AF25E}" presName="backgroundArrow" presStyleLbl="node1" presStyleIdx="0" presStyleCnt="1" custLinFactNeighborY="-1130"/>
      <dgm:spPr>
        <a:solidFill>
          <a:schemeClr val="accent4">
            <a:hueOff val="0"/>
            <a:satOff val="0"/>
            <a:lumOff val="0"/>
            <a:alpha val="29000"/>
          </a:schemeClr>
        </a:solidFill>
      </dgm:spPr>
    </dgm:pt>
  </dgm:ptLst>
  <dgm:cxnLst>
    <dgm:cxn modelId="{70EBBC95-B9CF-4E66-ABF0-A4762CAF1D9B}" srcId="{FC2BBB78-F419-4C37-873B-223FEC2AF25E}" destId="{D02469D9-2885-48C4-989F-4F527E5FC40C}" srcOrd="0" destOrd="0" parTransId="{C24C8EEF-4F84-42DB-8639-D733FF2CDF33}" sibTransId="{DF0AC6F4-C004-4EB1-A49B-E2B6D814F0F0}"/>
    <dgm:cxn modelId="{63F9CE5D-8169-4264-A267-39D45630CB5B}" type="presOf" srcId="{D02469D9-2885-48C4-989F-4F527E5FC40C}" destId="{071433D8-0728-45B2-AB99-53E5057B4F03}" srcOrd="0" destOrd="0" presId="urn:microsoft.com/office/officeart/2005/8/layout/hProcess3"/>
    <dgm:cxn modelId="{6A89B296-02B9-4C9E-8804-C270EB018941}" type="presOf" srcId="{FC2BBB78-F419-4C37-873B-223FEC2AF25E}" destId="{12E8769D-E27F-4CE0-BDA9-7990DEBD3C01}" srcOrd="0" destOrd="0" presId="urn:microsoft.com/office/officeart/2005/8/layout/hProcess3"/>
    <dgm:cxn modelId="{3436528A-7E7D-4E68-9AD5-A933E6017C03}" type="presParOf" srcId="{12E8769D-E27F-4CE0-BDA9-7990DEBD3C01}" destId="{5C342705-B93A-4203-998C-871FEE38A0B8}" srcOrd="0" destOrd="0" presId="urn:microsoft.com/office/officeart/2005/8/layout/hProcess3"/>
    <dgm:cxn modelId="{FC5AAA1E-941C-490C-A0AE-F3D18567B7C8}" type="presParOf" srcId="{12E8769D-E27F-4CE0-BDA9-7990DEBD3C01}" destId="{28F5773F-9CEB-4FFE-8C53-5C463DE1C90F}" srcOrd="1" destOrd="0" presId="urn:microsoft.com/office/officeart/2005/8/layout/hProcess3"/>
    <dgm:cxn modelId="{877B1899-2019-4135-9424-4EBA6B98CC80}" type="presParOf" srcId="{28F5773F-9CEB-4FFE-8C53-5C463DE1C90F}" destId="{65583987-936F-4057-8AAE-C4C0FFE9B291}" srcOrd="0" destOrd="0" presId="urn:microsoft.com/office/officeart/2005/8/layout/hProcess3"/>
    <dgm:cxn modelId="{D1A21AF7-7B93-4CE8-B45A-5C9C8552CF10}" type="presParOf" srcId="{28F5773F-9CEB-4FFE-8C53-5C463DE1C90F}" destId="{D9D9ED90-1A98-4337-82A2-EFB1142AD0EB}" srcOrd="1" destOrd="0" presId="urn:microsoft.com/office/officeart/2005/8/layout/hProcess3"/>
    <dgm:cxn modelId="{7CF24AA8-CB27-4394-A774-702D80AB12C8}" type="presParOf" srcId="{D9D9ED90-1A98-4337-82A2-EFB1142AD0EB}" destId="{18FB5EDD-4F3B-44D4-A291-BA02320E3717}" srcOrd="0" destOrd="0" presId="urn:microsoft.com/office/officeart/2005/8/layout/hProcess3"/>
    <dgm:cxn modelId="{BA47AD6B-73F8-4798-A34E-FCEC7C1BB1B2}" type="presParOf" srcId="{D9D9ED90-1A98-4337-82A2-EFB1142AD0EB}" destId="{071433D8-0728-45B2-AB99-53E5057B4F03}" srcOrd="1" destOrd="0" presId="urn:microsoft.com/office/officeart/2005/8/layout/hProcess3"/>
    <dgm:cxn modelId="{CEF67974-C8BC-4012-8365-7E44B918D68B}" type="presParOf" srcId="{D9D9ED90-1A98-4337-82A2-EFB1142AD0EB}" destId="{11E16DBE-156E-495B-889C-C1C03D8FC93F}" srcOrd="2" destOrd="0" presId="urn:microsoft.com/office/officeart/2005/8/layout/hProcess3"/>
    <dgm:cxn modelId="{CC6B1D8C-6F90-4E01-B427-1B5BDC24472C}" type="presParOf" srcId="{D9D9ED90-1A98-4337-82A2-EFB1142AD0EB}" destId="{DC6DA355-80EF-46FD-8214-75F9C71AC41F}" srcOrd="3" destOrd="0" presId="urn:microsoft.com/office/officeart/2005/8/layout/hProcess3"/>
    <dgm:cxn modelId="{D66A381D-B2ED-4AB9-AC18-CDFB4D08B17E}" type="presParOf" srcId="{28F5773F-9CEB-4FFE-8C53-5C463DE1C90F}" destId="{35F8F9BC-A9F7-48BC-8A5A-C2083D02A35B}" srcOrd="2" destOrd="0" presId="urn:microsoft.com/office/officeart/2005/8/layout/hProcess3"/>
    <dgm:cxn modelId="{9540B7CE-B6EA-4109-BB7A-B7294BF7306E}" type="presParOf" srcId="{28F5773F-9CEB-4FFE-8C53-5C463DE1C90F}" destId="{7CE06230-64EF-4334-9FEE-4EE502574D82}" srcOrd="3" destOrd="0" presId="urn:microsoft.com/office/officeart/2005/8/layout/hProcess3"/>
    <dgm:cxn modelId="{AEF70A6B-1E8C-4FCB-95D6-C12A5071B5E9}" type="presParOf" srcId="{28F5773F-9CEB-4FFE-8C53-5C463DE1C90F}" destId="{75BCC198-00A5-4C17-A3A3-75FC304DEE5A}" srcOrd="4" destOrd="0" presId="urn:microsoft.com/office/officeart/2005/8/layout/h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22B8B0F-85D6-408B-B6CD-6981DB6B1EF8}" type="doc">
      <dgm:prSet loTypeId="urn:microsoft.com/office/officeart/2005/8/layout/radial4" loCatId="relationship" qsTypeId="urn:microsoft.com/office/officeart/2005/8/quickstyle/3d1" qsCatId="3D" csTypeId="urn:microsoft.com/office/officeart/2005/8/colors/accent4_3" csCatId="accent4" phldr="1"/>
      <dgm:spPr/>
      <dgm:t>
        <a:bodyPr/>
        <a:lstStyle/>
        <a:p>
          <a:endParaRPr lang="en-GB"/>
        </a:p>
      </dgm:t>
    </dgm:pt>
    <dgm:pt modelId="{CAC7D104-CD01-49AE-9C39-F81DBB205674}">
      <dgm:prSet phldrT="[Text]"/>
      <dgm:spPr/>
      <dgm:t>
        <a:bodyPr/>
        <a:lstStyle/>
        <a:p>
          <a:r>
            <a:rPr lang="en-GB" b="1" dirty="0"/>
            <a:t>Language assessment</a:t>
          </a:r>
        </a:p>
      </dgm:t>
    </dgm:pt>
    <dgm:pt modelId="{4C240167-6A89-4D16-9375-946F42A773D6}" type="parTrans" cxnId="{737056F5-8472-4B85-9403-7A1ED9AC07B9}">
      <dgm:prSet/>
      <dgm:spPr/>
      <dgm:t>
        <a:bodyPr/>
        <a:lstStyle/>
        <a:p>
          <a:endParaRPr lang="en-GB"/>
        </a:p>
      </dgm:t>
    </dgm:pt>
    <dgm:pt modelId="{BFEA56A0-9C3D-460F-B317-97300F0773AB}" type="sibTrans" cxnId="{737056F5-8472-4B85-9403-7A1ED9AC07B9}">
      <dgm:prSet/>
      <dgm:spPr/>
      <dgm:t>
        <a:bodyPr/>
        <a:lstStyle/>
        <a:p>
          <a:endParaRPr lang="en-GB"/>
        </a:p>
      </dgm:t>
    </dgm:pt>
    <dgm:pt modelId="{B741BD22-18EE-4B12-8F29-1DDB0A801032}">
      <dgm:prSet phldrT="[Text]"/>
      <dgm:spPr/>
      <dgm:t>
        <a:bodyPr/>
        <a:lstStyle/>
        <a:p>
          <a:r>
            <a:rPr lang="en-GB" dirty="0"/>
            <a:t>SLA / SLL theory</a:t>
          </a:r>
        </a:p>
      </dgm:t>
    </dgm:pt>
    <dgm:pt modelId="{6A40A1C5-D2A1-460C-8248-78A8863C9488}" type="parTrans" cxnId="{93D06C0C-07FE-40CB-A9D5-389EDBBC1FD8}">
      <dgm:prSet/>
      <dgm:spPr/>
      <dgm:t>
        <a:bodyPr/>
        <a:lstStyle/>
        <a:p>
          <a:endParaRPr lang="en-GB"/>
        </a:p>
      </dgm:t>
    </dgm:pt>
    <dgm:pt modelId="{54547921-1882-4FB6-8827-F7D544D03517}" type="sibTrans" cxnId="{93D06C0C-07FE-40CB-A9D5-389EDBBC1FD8}">
      <dgm:prSet/>
      <dgm:spPr/>
      <dgm:t>
        <a:bodyPr/>
        <a:lstStyle/>
        <a:p>
          <a:endParaRPr lang="en-GB"/>
        </a:p>
      </dgm:t>
    </dgm:pt>
    <dgm:pt modelId="{6EC7F5DD-C643-4501-A392-3E8E858549DE}">
      <dgm:prSet phldrT="[Text]"/>
      <dgm:spPr/>
      <dgm:t>
        <a:bodyPr/>
        <a:lstStyle/>
        <a:p>
          <a:r>
            <a:rPr lang="en-GB" dirty="0"/>
            <a:t>Neuro-linguistics</a:t>
          </a:r>
        </a:p>
      </dgm:t>
    </dgm:pt>
    <dgm:pt modelId="{424BE671-4BA3-4233-ABA3-765C2257765F}" type="parTrans" cxnId="{83CC3993-A01D-4B84-96FD-D51ACFFDBB8F}">
      <dgm:prSet/>
      <dgm:spPr/>
      <dgm:t>
        <a:bodyPr/>
        <a:lstStyle/>
        <a:p>
          <a:endParaRPr lang="en-GB"/>
        </a:p>
      </dgm:t>
    </dgm:pt>
    <dgm:pt modelId="{38F0FC15-F570-49B4-88EA-042CC6270D51}" type="sibTrans" cxnId="{83CC3993-A01D-4B84-96FD-D51ACFFDBB8F}">
      <dgm:prSet/>
      <dgm:spPr/>
      <dgm:t>
        <a:bodyPr/>
        <a:lstStyle/>
        <a:p>
          <a:endParaRPr lang="en-GB"/>
        </a:p>
      </dgm:t>
    </dgm:pt>
    <dgm:pt modelId="{8CE1D39A-1CD9-4C6B-96C9-9A7F61CCE6E2}">
      <dgm:prSet phldrT="[Text]"/>
      <dgm:spPr/>
      <dgm:t>
        <a:bodyPr/>
        <a:lstStyle/>
        <a:p>
          <a:r>
            <a:rPr lang="en-GB" dirty="0"/>
            <a:t>Contiguous disciplines</a:t>
          </a:r>
        </a:p>
      </dgm:t>
    </dgm:pt>
    <dgm:pt modelId="{1EA307A1-1D8B-403B-808B-1C3DDCAC9940}" type="parTrans" cxnId="{E5E1646C-0CD6-41CE-A4FF-A6DDC618946D}">
      <dgm:prSet/>
      <dgm:spPr/>
      <dgm:t>
        <a:bodyPr/>
        <a:lstStyle/>
        <a:p>
          <a:endParaRPr lang="en-GB"/>
        </a:p>
      </dgm:t>
    </dgm:pt>
    <dgm:pt modelId="{67DFF3F2-230C-4BF9-BCD2-B71CFE07F407}" type="sibTrans" cxnId="{E5E1646C-0CD6-41CE-A4FF-A6DDC618946D}">
      <dgm:prSet/>
      <dgm:spPr/>
      <dgm:t>
        <a:bodyPr/>
        <a:lstStyle/>
        <a:p>
          <a:endParaRPr lang="en-GB"/>
        </a:p>
      </dgm:t>
    </dgm:pt>
    <dgm:pt modelId="{EE96C9E6-E106-49F3-A800-D648351F9589}">
      <dgm:prSet phldrT="[Text]"/>
      <dgm:spPr/>
      <dgm:t>
        <a:bodyPr/>
        <a:lstStyle/>
        <a:p>
          <a:r>
            <a:rPr lang="en-GB" dirty="0"/>
            <a:t>Evidence-based practice</a:t>
          </a:r>
        </a:p>
      </dgm:t>
    </dgm:pt>
    <dgm:pt modelId="{DEAE2B41-B9CE-4F48-B72C-D0AAA16D7E84}" type="parTrans" cxnId="{5946746E-24A0-4D5E-8EAA-F3A30D0438D0}">
      <dgm:prSet/>
      <dgm:spPr/>
      <dgm:t>
        <a:bodyPr/>
        <a:lstStyle/>
        <a:p>
          <a:endParaRPr lang="en-GB"/>
        </a:p>
      </dgm:t>
    </dgm:pt>
    <dgm:pt modelId="{CC78A0AC-0691-4EA0-9941-77C38A8B9DB2}" type="sibTrans" cxnId="{5946746E-24A0-4D5E-8EAA-F3A30D0438D0}">
      <dgm:prSet/>
      <dgm:spPr/>
      <dgm:t>
        <a:bodyPr/>
        <a:lstStyle/>
        <a:p>
          <a:endParaRPr lang="en-GB"/>
        </a:p>
      </dgm:t>
    </dgm:pt>
    <dgm:pt modelId="{4968755A-B11D-4FE4-9C8C-4A15C2B30275}" type="pres">
      <dgm:prSet presAssocID="{722B8B0F-85D6-408B-B6CD-6981DB6B1EF8}" presName="cycle" presStyleCnt="0">
        <dgm:presLayoutVars>
          <dgm:chMax val="1"/>
          <dgm:dir/>
          <dgm:animLvl val="ctr"/>
          <dgm:resizeHandles val="exact"/>
        </dgm:presLayoutVars>
      </dgm:prSet>
      <dgm:spPr/>
    </dgm:pt>
    <dgm:pt modelId="{2A2D31DF-6F6A-461F-A4F1-AB068E697C47}" type="pres">
      <dgm:prSet presAssocID="{CAC7D104-CD01-49AE-9C39-F81DBB205674}" presName="centerShape" presStyleLbl="node0" presStyleIdx="0" presStyleCnt="1"/>
      <dgm:spPr/>
    </dgm:pt>
    <dgm:pt modelId="{BDFBFC78-361C-4728-A349-3BB0F88A3C95}" type="pres">
      <dgm:prSet presAssocID="{6A40A1C5-D2A1-460C-8248-78A8863C9488}" presName="parTrans" presStyleLbl="bgSibTrans2D1" presStyleIdx="0" presStyleCnt="4"/>
      <dgm:spPr/>
    </dgm:pt>
    <dgm:pt modelId="{39DA0D9B-59FD-4509-A070-D99B8084712B}" type="pres">
      <dgm:prSet presAssocID="{B741BD22-18EE-4B12-8F29-1DDB0A801032}" presName="node" presStyleLbl="node1" presStyleIdx="0" presStyleCnt="4">
        <dgm:presLayoutVars>
          <dgm:bulletEnabled val="1"/>
        </dgm:presLayoutVars>
      </dgm:prSet>
      <dgm:spPr/>
    </dgm:pt>
    <dgm:pt modelId="{962280EE-CA96-4145-A671-80CB218E8D7E}" type="pres">
      <dgm:prSet presAssocID="{424BE671-4BA3-4233-ABA3-765C2257765F}" presName="parTrans" presStyleLbl="bgSibTrans2D1" presStyleIdx="1" presStyleCnt="4"/>
      <dgm:spPr/>
    </dgm:pt>
    <dgm:pt modelId="{6BB66C34-6656-4D20-841E-57E823CFDA46}" type="pres">
      <dgm:prSet presAssocID="{6EC7F5DD-C643-4501-A392-3E8E858549DE}" presName="node" presStyleLbl="node1" presStyleIdx="1" presStyleCnt="4">
        <dgm:presLayoutVars>
          <dgm:bulletEnabled val="1"/>
        </dgm:presLayoutVars>
      </dgm:prSet>
      <dgm:spPr/>
    </dgm:pt>
    <dgm:pt modelId="{F7B65B24-E189-446E-BDB4-3387EFA67004}" type="pres">
      <dgm:prSet presAssocID="{1EA307A1-1D8B-403B-808B-1C3DDCAC9940}" presName="parTrans" presStyleLbl="bgSibTrans2D1" presStyleIdx="2" presStyleCnt="4"/>
      <dgm:spPr/>
    </dgm:pt>
    <dgm:pt modelId="{524C5DFE-A349-4FC4-B7B0-B370A56E246A}" type="pres">
      <dgm:prSet presAssocID="{8CE1D39A-1CD9-4C6B-96C9-9A7F61CCE6E2}" presName="node" presStyleLbl="node1" presStyleIdx="2" presStyleCnt="4">
        <dgm:presLayoutVars>
          <dgm:bulletEnabled val="1"/>
        </dgm:presLayoutVars>
      </dgm:prSet>
      <dgm:spPr/>
    </dgm:pt>
    <dgm:pt modelId="{175C2D15-E65E-4F03-A95C-2158B6232049}" type="pres">
      <dgm:prSet presAssocID="{DEAE2B41-B9CE-4F48-B72C-D0AAA16D7E84}" presName="parTrans" presStyleLbl="bgSibTrans2D1" presStyleIdx="3" presStyleCnt="4"/>
      <dgm:spPr/>
    </dgm:pt>
    <dgm:pt modelId="{60671F8B-3AF8-4EDB-8A56-5378AAD93C4E}" type="pres">
      <dgm:prSet presAssocID="{EE96C9E6-E106-49F3-A800-D648351F9589}" presName="node" presStyleLbl="node1" presStyleIdx="3" presStyleCnt="4">
        <dgm:presLayoutVars>
          <dgm:bulletEnabled val="1"/>
        </dgm:presLayoutVars>
      </dgm:prSet>
      <dgm:spPr/>
    </dgm:pt>
  </dgm:ptLst>
  <dgm:cxnLst>
    <dgm:cxn modelId="{9828BD3D-9D5E-4E82-8A0D-5248FA946122}" type="presOf" srcId="{EE96C9E6-E106-49F3-A800-D648351F9589}" destId="{60671F8B-3AF8-4EDB-8A56-5378AAD93C4E}" srcOrd="0" destOrd="0" presId="urn:microsoft.com/office/officeart/2005/8/layout/radial4"/>
    <dgm:cxn modelId="{5946746E-24A0-4D5E-8EAA-F3A30D0438D0}" srcId="{CAC7D104-CD01-49AE-9C39-F81DBB205674}" destId="{EE96C9E6-E106-49F3-A800-D648351F9589}" srcOrd="3" destOrd="0" parTransId="{DEAE2B41-B9CE-4F48-B72C-D0AAA16D7E84}" sibTransId="{CC78A0AC-0691-4EA0-9941-77C38A8B9DB2}"/>
    <dgm:cxn modelId="{E5E1646C-0CD6-41CE-A4FF-A6DDC618946D}" srcId="{CAC7D104-CD01-49AE-9C39-F81DBB205674}" destId="{8CE1D39A-1CD9-4C6B-96C9-9A7F61CCE6E2}" srcOrd="2" destOrd="0" parTransId="{1EA307A1-1D8B-403B-808B-1C3DDCAC9940}" sibTransId="{67DFF3F2-230C-4BF9-BCD2-B71CFE07F407}"/>
    <dgm:cxn modelId="{1B70C0F6-8D24-41DF-8A15-6A8A87E80734}" type="presOf" srcId="{DEAE2B41-B9CE-4F48-B72C-D0AAA16D7E84}" destId="{175C2D15-E65E-4F03-A95C-2158B6232049}" srcOrd="0" destOrd="0" presId="urn:microsoft.com/office/officeart/2005/8/layout/radial4"/>
    <dgm:cxn modelId="{A6871EAA-F673-4529-BEAD-3785A665B089}" type="presOf" srcId="{8CE1D39A-1CD9-4C6B-96C9-9A7F61CCE6E2}" destId="{524C5DFE-A349-4FC4-B7B0-B370A56E246A}" srcOrd="0" destOrd="0" presId="urn:microsoft.com/office/officeart/2005/8/layout/radial4"/>
    <dgm:cxn modelId="{93D06C0C-07FE-40CB-A9D5-389EDBBC1FD8}" srcId="{CAC7D104-CD01-49AE-9C39-F81DBB205674}" destId="{B741BD22-18EE-4B12-8F29-1DDB0A801032}" srcOrd="0" destOrd="0" parTransId="{6A40A1C5-D2A1-460C-8248-78A8863C9488}" sibTransId="{54547921-1882-4FB6-8827-F7D544D03517}"/>
    <dgm:cxn modelId="{82A066E5-3E1A-499D-BB7C-7A3E1F8926E7}" type="presOf" srcId="{1EA307A1-1D8B-403B-808B-1C3DDCAC9940}" destId="{F7B65B24-E189-446E-BDB4-3387EFA67004}" srcOrd="0" destOrd="0" presId="urn:microsoft.com/office/officeart/2005/8/layout/radial4"/>
    <dgm:cxn modelId="{211C0B3D-FF55-4F03-AF3C-5E68EEF20285}" type="presOf" srcId="{6EC7F5DD-C643-4501-A392-3E8E858549DE}" destId="{6BB66C34-6656-4D20-841E-57E823CFDA46}" srcOrd="0" destOrd="0" presId="urn:microsoft.com/office/officeart/2005/8/layout/radial4"/>
    <dgm:cxn modelId="{83CC3993-A01D-4B84-96FD-D51ACFFDBB8F}" srcId="{CAC7D104-CD01-49AE-9C39-F81DBB205674}" destId="{6EC7F5DD-C643-4501-A392-3E8E858549DE}" srcOrd="1" destOrd="0" parTransId="{424BE671-4BA3-4233-ABA3-765C2257765F}" sibTransId="{38F0FC15-F570-49B4-88EA-042CC6270D51}"/>
    <dgm:cxn modelId="{C7922396-442E-43A5-90CD-F4FA611B242B}" type="presOf" srcId="{6A40A1C5-D2A1-460C-8248-78A8863C9488}" destId="{BDFBFC78-361C-4728-A349-3BB0F88A3C95}" srcOrd="0" destOrd="0" presId="urn:microsoft.com/office/officeart/2005/8/layout/radial4"/>
    <dgm:cxn modelId="{08FA169E-50A9-419A-8361-E407545A8E45}" type="presOf" srcId="{B741BD22-18EE-4B12-8F29-1DDB0A801032}" destId="{39DA0D9B-59FD-4509-A070-D99B8084712B}" srcOrd="0" destOrd="0" presId="urn:microsoft.com/office/officeart/2005/8/layout/radial4"/>
    <dgm:cxn modelId="{01CBCA32-175C-464F-9FEB-1660B876A134}" type="presOf" srcId="{CAC7D104-CD01-49AE-9C39-F81DBB205674}" destId="{2A2D31DF-6F6A-461F-A4F1-AB068E697C47}" srcOrd="0" destOrd="0" presId="urn:microsoft.com/office/officeart/2005/8/layout/radial4"/>
    <dgm:cxn modelId="{5290A7B2-2BDA-4E26-B5E4-B65B44706515}" type="presOf" srcId="{424BE671-4BA3-4233-ABA3-765C2257765F}" destId="{962280EE-CA96-4145-A671-80CB218E8D7E}" srcOrd="0" destOrd="0" presId="urn:microsoft.com/office/officeart/2005/8/layout/radial4"/>
    <dgm:cxn modelId="{7D9259BC-372C-4285-992C-D1155EFF792E}" type="presOf" srcId="{722B8B0F-85D6-408B-B6CD-6981DB6B1EF8}" destId="{4968755A-B11D-4FE4-9C8C-4A15C2B30275}" srcOrd="0" destOrd="0" presId="urn:microsoft.com/office/officeart/2005/8/layout/radial4"/>
    <dgm:cxn modelId="{737056F5-8472-4B85-9403-7A1ED9AC07B9}" srcId="{722B8B0F-85D6-408B-B6CD-6981DB6B1EF8}" destId="{CAC7D104-CD01-49AE-9C39-F81DBB205674}" srcOrd="0" destOrd="0" parTransId="{4C240167-6A89-4D16-9375-946F42A773D6}" sibTransId="{BFEA56A0-9C3D-460F-B317-97300F0773AB}"/>
    <dgm:cxn modelId="{192C02E5-B9CA-4A1C-9BC4-F4E883B24AFC}" type="presParOf" srcId="{4968755A-B11D-4FE4-9C8C-4A15C2B30275}" destId="{2A2D31DF-6F6A-461F-A4F1-AB068E697C47}" srcOrd="0" destOrd="0" presId="urn:microsoft.com/office/officeart/2005/8/layout/radial4"/>
    <dgm:cxn modelId="{C6130566-DAC5-46B2-A936-D7405DF61977}" type="presParOf" srcId="{4968755A-B11D-4FE4-9C8C-4A15C2B30275}" destId="{BDFBFC78-361C-4728-A349-3BB0F88A3C95}" srcOrd="1" destOrd="0" presId="urn:microsoft.com/office/officeart/2005/8/layout/radial4"/>
    <dgm:cxn modelId="{E14512E8-EBFE-4E43-A0D6-B3F37E7E4619}" type="presParOf" srcId="{4968755A-B11D-4FE4-9C8C-4A15C2B30275}" destId="{39DA0D9B-59FD-4509-A070-D99B8084712B}" srcOrd="2" destOrd="0" presId="urn:microsoft.com/office/officeart/2005/8/layout/radial4"/>
    <dgm:cxn modelId="{0D0477EF-9D69-44D1-AB8E-97FE05D3D16C}" type="presParOf" srcId="{4968755A-B11D-4FE4-9C8C-4A15C2B30275}" destId="{962280EE-CA96-4145-A671-80CB218E8D7E}" srcOrd="3" destOrd="0" presId="urn:microsoft.com/office/officeart/2005/8/layout/radial4"/>
    <dgm:cxn modelId="{F8857818-F556-4C08-A78B-61442408DC77}" type="presParOf" srcId="{4968755A-B11D-4FE4-9C8C-4A15C2B30275}" destId="{6BB66C34-6656-4D20-841E-57E823CFDA46}" srcOrd="4" destOrd="0" presId="urn:microsoft.com/office/officeart/2005/8/layout/radial4"/>
    <dgm:cxn modelId="{F7A982FB-5D6C-45E5-85E2-678F3A6AEE69}" type="presParOf" srcId="{4968755A-B11D-4FE4-9C8C-4A15C2B30275}" destId="{F7B65B24-E189-446E-BDB4-3387EFA67004}" srcOrd="5" destOrd="0" presId="urn:microsoft.com/office/officeart/2005/8/layout/radial4"/>
    <dgm:cxn modelId="{EA12C6B9-E7E7-4408-A7E6-66C3D315E972}" type="presParOf" srcId="{4968755A-B11D-4FE4-9C8C-4A15C2B30275}" destId="{524C5DFE-A349-4FC4-B7B0-B370A56E246A}" srcOrd="6" destOrd="0" presId="urn:microsoft.com/office/officeart/2005/8/layout/radial4"/>
    <dgm:cxn modelId="{2674A1AB-D94C-4A06-84EE-8991BE40355E}" type="presParOf" srcId="{4968755A-B11D-4FE4-9C8C-4A15C2B30275}" destId="{175C2D15-E65E-4F03-A95C-2158B6232049}" srcOrd="7" destOrd="0" presId="urn:microsoft.com/office/officeart/2005/8/layout/radial4"/>
    <dgm:cxn modelId="{5DCC4043-1C9A-4716-9FE1-2C3BF29D89CE}" type="presParOf" srcId="{4968755A-B11D-4FE4-9C8C-4A15C2B30275}" destId="{60671F8B-3AF8-4EDB-8A56-5378AAD93C4E}" srcOrd="8"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084BBE5-D4F8-43D4-B161-77A48154D92C}" type="doc">
      <dgm:prSet loTypeId="urn:microsoft.com/office/officeart/2005/8/layout/radial3" loCatId="cycle" qsTypeId="urn:microsoft.com/office/officeart/2005/8/quickstyle/3d3" qsCatId="3D" csTypeId="urn:microsoft.com/office/officeart/2005/8/colors/accent4_5" csCatId="accent4" phldr="1"/>
      <dgm:spPr/>
      <dgm:t>
        <a:bodyPr/>
        <a:lstStyle/>
        <a:p>
          <a:endParaRPr lang="en-GB"/>
        </a:p>
      </dgm:t>
    </dgm:pt>
    <dgm:pt modelId="{D1603862-F246-4155-B3C0-83CCB42FFB82}">
      <dgm:prSet phldrT="[Text]"/>
      <dgm:spPr/>
      <dgm:t>
        <a:bodyPr/>
        <a:lstStyle/>
        <a:p>
          <a:r>
            <a:rPr lang="en-GB" dirty="0"/>
            <a:t>Test taker</a:t>
          </a:r>
        </a:p>
      </dgm:t>
    </dgm:pt>
    <dgm:pt modelId="{D3E9B17E-8F7F-40F4-A295-3C42E231CEEF}" type="parTrans" cxnId="{EC346496-C9FC-4123-A488-A868373992C5}">
      <dgm:prSet/>
      <dgm:spPr/>
      <dgm:t>
        <a:bodyPr/>
        <a:lstStyle/>
        <a:p>
          <a:endParaRPr lang="en-GB"/>
        </a:p>
      </dgm:t>
    </dgm:pt>
    <dgm:pt modelId="{A0C78DE4-8B41-4DF4-BE73-045FEBABE161}" type="sibTrans" cxnId="{EC346496-C9FC-4123-A488-A868373992C5}">
      <dgm:prSet/>
      <dgm:spPr/>
      <dgm:t>
        <a:bodyPr/>
        <a:lstStyle/>
        <a:p>
          <a:endParaRPr lang="en-GB"/>
        </a:p>
      </dgm:t>
    </dgm:pt>
    <dgm:pt modelId="{D8238D34-EEBE-432E-AE7D-F533354A8FCF}">
      <dgm:prSet phldrT="[Text]"/>
      <dgm:spPr/>
      <dgm:t>
        <a:bodyPr/>
        <a:lstStyle/>
        <a:p>
          <a:r>
            <a:rPr lang="en-GB" dirty="0"/>
            <a:t>Cognitive processes</a:t>
          </a:r>
        </a:p>
      </dgm:t>
    </dgm:pt>
    <dgm:pt modelId="{B73E4723-FC41-458C-84BD-A7648FC911A8}" type="parTrans" cxnId="{9E9F492C-897A-4C8A-9FE5-7D1232983EC0}">
      <dgm:prSet/>
      <dgm:spPr/>
      <dgm:t>
        <a:bodyPr/>
        <a:lstStyle/>
        <a:p>
          <a:endParaRPr lang="en-GB"/>
        </a:p>
      </dgm:t>
    </dgm:pt>
    <dgm:pt modelId="{E0225903-2F1D-4919-9E38-8D2B5127EFF1}" type="sibTrans" cxnId="{9E9F492C-897A-4C8A-9FE5-7D1232983EC0}">
      <dgm:prSet/>
      <dgm:spPr/>
      <dgm:t>
        <a:bodyPr/>
        <a:lstStyle/>
        <a:p>
          <a:endParaRPr lang="en-GB"/>
        </a:p>
      </dgm:t>
    </dgm:pt>
    <dgm:pt modelId="{77D95DB3-E5A9-4FBB-9637-0EB4D55DD35B}">
      <dgm:prSet phldrT="[Text]"/>
      <dgm:spPr/>
      <dgm:t>
        <a:bodyPr/>
        <a:lstStyle/>
        <a:p>
          <a:r>
            <a:rPr lang="en-GB" dirty="0"/>
            <a:t>Resources </a:t>
          </a:r>
        </a:p>
      </dgm:t>
    </dgm:pt>
    <dgm:pt modelId="{9F37D2F5-F6F9-4A4E-8243-558CDEEBD876}" type="parTrans" cxnId="{0098C3E9-BA89-4A5A-86FA-5026F9C68B13}">
      <dgm:prSet/>
      <dgm:spPr/>
      <dgm:t>
        <a:bodyPr/>
        <a:lstStyle/>
        <a:p>
          <a:endParaRPr lang="en-GB"/>
        </a:p>
      </dgm:t>
    </dgm:pt>
    <dgm:pt modelId="{D29F0D61-C05F-4784-A2C8-427C28D769D0}" type="sibTrans" cxnId="{0098C3E9-BA89-4A5A-86FA-5026F9C68B13}">
      <dgm:prSet/>
      <dgm:spPr/>
      <dgm:t>
        <a:bodyPr/>
        <a:lstStyle/>
        <a:p>
          <a:endParaRPr lang="en-GB"/>
        </a:p>
      </dgm:t>
    </dgm:pt>
    <dgm:pt modelId="{C3EFF414-FCAD-4789-A741-73D51A2D22ED}">
      <dgm:prSet phldrT="[Text]"/>
      <dgm:spPr/>
      <dgm:t>
        <a:bodyPr/>
        <a:lstStyle/>
        <a:p>
          <a:r>
            <a:rPr lang="en-GB" dirty="0"/>
            <a:t>Consequences</a:t>
          </a:r>
        </a:p>
      </dgm:t>
    </dgm:pt>
    <dgm:pt modelId="{4AD47FED-B10B-4C4C-AE3A-12ACB182EEBD}" type="parTrans" cxnId="{80E6E65F-FBB0-4EB2-8488-0190DC6E96B5}">
      <dgm:prSet/>
      <dgm:spPr/>
      <dgm:t>
        <a:bodyPr/>
        <a:lstStyle/>
        <a:p>
          <a:endParaRPr lang="en-GB"/>
        </a:p>
      </dgm:t>
    </dgm:pt>
    <dgm:pt modelId="{F7304E06-0AA7-45D6-B527-1729A527B761}" type="sibTrans" cxnId="{80E6E65F-FBB0-4EB2-8488-0190DC6E96B5}">
      <dgm:prSet/>
      <dgm:spPr/>
      <dgm:t>
        <a:bodyPr/>
        <a:lstStyle/>
        <a:p>
          <a:endParaRPr lang="en-GB"/>
        </a:p>
      </dgm:t>
    </dgm:pt>
    <dgm:pt modelId="{C8C5A836-A441-4E6B-9056-F7D07B439DD4}">
      <dgm:prSet phldrT="[Text]"/>
      <dgm:spPr/>
      <dgm:t>
        <a:bodyPr/>
        <a:lstStyle/>
        <a:p>
          <a:r>
            <a:rPr lang="en-GB" dirty="0"/>
            <a:t>Contextual parameters</a:t>
          </a:r>
        </a:p>
      </dgm:t>
    </dgm:pt>
    <dgm:pt modelId="{DC3D4924-CF7A-4019-B777-6D1E1B6A9B7C}" type="parTrans" cxnId="{6AB137C3-70D3-4732-81FD-0882FDBB5504}">
      <dgm:prSet/>
      <dgm:spPr/>
      <dgm:t>
        <a:bodyPr/>
        <a:lstStyle/>
        <a:p>
          <a:endParaRPr lang="en-GB"/>
        </a:p>
      </dgm:t>
    </dgm:pt>
    <dgm:pt modelId="{86169583-2055-4527-AFD4-7E255F24BC43}" type="sibTrans" cxnId="{6AB137C3-70D3-4732-81FD-0882FDBB5504}">
      <dgm:prSet/>
      <dgm:spPr/>
      <dgm:t>
        <a:bodyPr/>
        <a:lstStyle/>
        <a:p>
          <a:endParaRPr lang="en-GB"/>
        </a:p>
      </dgm:t>
    </dgm:pt>
    <dgm:pt modelId="{07306303-2DC3-4F93-8095-21AD77DD2E63}" type="pres">
      <dgm:prSet presAssocID="{F084BBE5-D4F8-43D4-B161-77A48154D92C}" presName="composite" presStyleCnt="0">
        <dgm:presLayoutVars>
          <dgm:chMax val="1"/>
          <dgm:dir/>
          <dgm:resizeHandles val="exact"/>
        </dgm:presLayoutVars>
      </dgm:prSet>
      <dgm:spPr/>
    </dgm:pt>
    <dgm:pt modelId="{62790000-D897-4596-B04C-3B7EA12C1F6D}" type="pres">
      <dgm:prSet presAssocID="{F084BBE5-D4F8-43D4-B161-77A48154D92C}" presName="radial" presStyleCnt="0">
        <dgm:presLayoutVars>
          <dgm:animLvl val="ctr"/>
        </dgm:presLayoutVars>
      </dgm:prSet>
      <dgm:spPr/>
    </dgm:pt>
    <dgm:pt modelId="{F2D26FDE-1F48-4033-8AFC-6222CBAA55AC}" type="pres">
      <dgm:prSet presAssocID="{D1603862-F246-4155-B3C0-83CCB42FFB82}" presName="centerShape" presStyleLbl="vennNode1" presStyleIdx="0" presStyleCnt="5"/>
      <dgm:spPr/>
    </dgm:pt>
    <dgm:pt modelId="{5895A369-5412-401E-A82A-3FBE78F7084A}" type="pres">
      <dgm:prSet presAssocID="{D8238D34-EEBE-432E-AE7D-F533354A8FCF}" presName="node" presStyleLbl="vennNode1" presStyleIdx="1" presStyleCnt="5" custScaleX="147223" custScaleY="76607">
        <dgm:presLayoutVars>
          <dgm:bulletEnabled val="1"/>
        </dgm:presLayoutVars>
      </dgm:prSet>
      <dgm:spPr/>
    </dgm:pt>
    <dgm:pt modelId="{89DB4279-CCC1-43E6-A2EC-F27F97D0A687}" type="pres">
      <dgm:prSet presAssocID="{77D95DB3-E5A9-4FBB-9637-0EB4D55DD35B}" presName="node" presStyleLbl="vennNode1" presStyleIdx="2" presStyleCnt="5" custScaleX="144281" custScaleY="75189" custRadScaleRad="116384">
        <dgm:presLayoutVars>
          <dgm:bulletEnabled val="1"/>
        </dgm:presLayoutVars>
      </dgm:prSet>
      <dgm:spPr/>
    </dgm:pt>
    <dgm:pt modelId="{AB13A355-08A0-42F3-AAE2-17E46FB6EA03}" type="pres">
      <dgm:prSet presAssocID="{C3EFF414-FCAD-4789-A741-73D51A2D22ED}" presName="node" presStyleLbl="vennNode1" presStyleIdx="3" presStyleCnt="5" custScaleX="178997" custScaleY="60420" custRadScaleRad="91483">
        <dgm:presLayoutVars>
          <dgm:bulletEnabled val="1"/>
        </dgm:presLayoutVars>
      </dgm:prSet>
      <dgm:spPr/>
    </dgm:pt>
    <dgm:pt modelId="{43A6A808-756D-40EC-8CD4-FEB890282486}" type="pres">
      <dgm:prSet presAssocID="{C8C5A836-A441-4E6B-9056-F7D07B439DD4}" presName="node" presStyleLbl="vennNode1" presStyleIdx="4" presStyleCnt="5" custScaleX="160001" custScaleY="75189" custRadScaleRad="117680">
        <dgm:presLayoutVars>
          <dgm:bulletEnabled val="1"/>
        </dgm:presLayoutVars>
      </dgm:prSet>
      <dgm:spPr/>
    </dgm:pt>
  </dgm:ptLst>
  <dgm:cxnLst>
    <dgm:cxn modelId="{08FA1BED-CBD0-480E-AC39-161E828AC7DC}" type="presOf" srcId="{D1603862-F246-4155-B3C0-83CCB42FFB82}" destId="{F2D26FDE-1F48-4033-8AFC-6222CBAA55AC}" srcOrd="0" destOrd="0" presId="urn:microsoft.com/office/officeart/2005/8/layout/radial3"/>
    <dgm:cxn modelId="{9E9F492C-897A-4C8A-9FE5-7D1232983EC0}" srcId="{D1603862-F246-4155-B3C0-83CCB42FFB82}" destId="{D8238D34-EEBE-432E-AE7D-F533354A8FCF}" srcOrd="0" destOrd="0" parTransId="{B73E4723-FC41-458C-84BD-A7648FC911A8}" sibTransId="{E0225903-2F1D-4919-9E38-8D2B5127EFF1}"/>
    <dgm:cxn modelId="{80E6E65F-FBB0-4EB2-8488-0190DC6E96B5}" srcId="{D1603862-F246-4155-B3C0-83CCB42FFB82}" destId="{C3EFF414-FCAD-4789-A741-73D51A2D22ED}" srcOrd="2" destOrd="0" parTransId="{4AD47FED-B10B-4C4C-AE3A-12ACB182EEBD}" sibTransId="{F7304E06-0AA7-45D6-B527-1729A527B761}"/>
    <dgm:cxn modelId="{C137F3EA-B16A-4D18-B46F-02A05398B509}" type="presOf" srcId="{77D95DB3-E5A9-4FBB-9637-0EB4D55DD35B}" destId="{89DB4279-CCC1-43E6-A2EC-F27F97D0A687}" srcOrd="0" destOrd="0" presId="urn:microsoft.com/office/officeart/2005/8/layout/radial3"/>
    <dgm:cxn modelId="{0098C3E9-BA89-4A5A-86FA-5026F9C68B13}" srcId="{D1603862-F246-4155-B3C0-83CCB42FFB82}" destId="{77D95DB3-E5A9-4FBB-9637-0EB4D55DD35B}" srcOrd="1" destOrd="0" parTransId="{9F37D2F5-F6F9-4A4E-8243-558CDEEBD876}" sibTransId="{D29F0D61-C05F-4784-A2C8-427C28D769D0}"/>
    <dgm:cxn modelId="{BA28288B-31CD-4504-BB92-9E158F8FEE7D}" type="presOf" srcId="{F084BBE5-D4F8-43D4-B161-77A48154D92C}" destId="{07306303-2DC3-4F93-8095-21AD77DD2E63}" srcOrd="0" destOrd="0" presId="urn:microsoft.com/office/officeart/2005/8/layout/radial3"/>
    <dgm:cxn modelId="{BA498FB0-F2D4-4965-B4F8-A26BF566BDE8}" type="presOf" srcId="{C8C5A836-A441-4E6B-9056-F7D07B439DD4}" destId="{43A6A808-756D-40EC-8CD4-FEB890282486}" srcOrd="0" destOrd="0" presId="urn:microsoft.com/office/officeart/2005/8/layout/radial3"/>
    <dgm:cxn modelId="{64B637FD-A144-4DB8-AF87-F1DFF806453B}" type="presOf" srcId="{D8238D34-EEBE-432E-AE7D-F533354A8FCF}" destId="{5895A369-5412-401E-A82A-3FBE78F7084A}" srcOrd="0" destOrd="0" presId="urn:microsoft.com/office/officeart/2005/8/layout/radial3"/>
    <dgm:cxn modelId="{163E7A73-3E30-413A-9D6F-6FB00A91C495}" type="presOf" srcId="{C3EFF414-FCAD-4789-A741-73D51A2D22ED}" destId="{AB13A355-08A0-42F3-AAE2-17E46FB6EA03}" srcOrd="0" destOrd="0" presId="urn:microsoft.com/office/officeart/2005/8/layout/radial3"/>
    <dgm:cxn modelId="{6AB137C3-70D3-4732-81FD-0882FDBB5504}" srcId="{D1603862-F246-4155-B3C0-83CCB42FFB82}" destId="{C8C5A836-A441-4E6B-9056-F7D07B439DD4}" srcOrd="3" destOrd="0" parTransId="{DC3D4924-CF7A-4019-B777-6D1E1B6A9B7C}" sibTransId="{86169583-2055-4527-AFD4-7E255F24BC43}"/>
    <dgm:cxn modelId="{EC346496-C9FC-4123-A488-A868373992C5}" srcId="{F084BBE5-D4F8-43D4-B161-77A48154D92C}" destId="{D1603862-F246-4155-B3C0-83CCB42FFB82}" srcOrd="0" destOrd="0" parTransId="{D3E9B17E-8F7F-40F4-A295-3C42E231CEEF}" sibTransId="{A0C78DE4-8B41-4DF4-BE73-045FEBABE161}"/>
    <dgm:cxn modelId="{4CB025B3-2DED-4B1D-B802-22B6E26A6A78}" type="presParOf" srcId="{07306303-2DC3-4F93-8095-21AD77DD2E63}" destId="{62790000-D897-4596-B04C-3B7EA12C1F6D}" srcOrd="0" destOrd="0" presId="urn:microsoft.com/office/officeart/2005/8/layout/radial3"/>
    <dgm:cxn modelId="{70054DF6-2A04-4844-95A9-50A839F267CA}" type="presParOf" srcId="{62790000-D897-4596-B04C-3B7EA12C1F6D}" destId="{F2D26FDE-1F48-4033-8AFC-6222CBAA55AC}" srcOrd="0" destOrd="0" presId="urn:microsoft.com/office/officeart/2005/8/layout/radial3"/>
    <dgm:cxn modelId="{48B96FDF-3097-482F-8E57-2DFD3FD56B1E}" type="presParOf" srcId="{62790000-D897-4596-B04C-3B7EA12C1F6D}" destId="{5895A369-5412-401E-A82A-3FBE78F7084A}" srcOrd="1" destOrd="0" presId="urn:microsoft.com/office/officeart/2005/8/layout/radial3"/>
    <dgm:cxn modelId="{CA32C8DF-DABA-4D16-9F53-6630DF32FAC1}" type="presParOf" srcId="{62790000-D897-4596-B04C-3B7EA12C1F6D}" destId="{89DB4279-CCC1-43E6-A2EC-F27F97D0A687}" srcOrd="2" destOrd="0" presId="urn:microsoft.com/office/officeart/2005/8/layout/radial3"/>
    <dgm:cxn modelId="{29E6C923-60AC-4567-BAC4-E4FA3A47B71E}" type="presParOf" srcId="{62790000-D897-4596-B04C-3B7EA12C1F6D}" destId="{AB13A355-08A0-42F3-AAE2-17E46FB6EA03}" srcOrd="3" destOrd="0" presId="urn:microsoft.com/office/officeart/2005/8/layout/radial3"/>
    <dgm:cxn modelId="{D3CF57C4-0B78-4DC2-9824-E8AC7C58DE94}" type="presParOf" srcId="{62790000-D897-4596-B04C-3B7EA12C1F6D}" destId="{43A6A808-756D-40EC-8CD4-FEB890282486}"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1612CD-F336-4D48-A49D-C3C85A65E1E5}">
      <dsp:nvSpPr>
        <dsp:cNvPr id="0" name=""/>
        <dsp:cNvSpPr/>
      </dsp:nvSpPr>
      <dsp:spPr>
        <a:xfrm>
          <a:off x="2265898" y="632371"/>
          <a:ext cx="4088628" cy="898625"/>
        </a:xfrm>
        <a:prstGeom prst="rect">
          <a:avLst/>
        </a:prstGeom>
        <a:solidFill>
          <a:srgbClr val="EC1D85"/>
        </a:solidFill>
        <a:ln w="25400" cap="flat" cmpd="sng" algn="ctr">
          <a:noFill/>
          <a:prstDash val="solid"/>
        </a:ln>
        <a:effectLst>
          <a:outerShdw blurRad="107950" dist="12700" dir="5400000" algn="ctr" rotWithShape="0">
            <a:srgbClr val="000000"/>
          </a:outerShdw>
          <a:softEdge rad="317500"/>
        </a:effectLst>
        <a:scene3d>
          <a:camera prst="perspectiveLeft"/>
          <a:lightRig rig="soft" dir="t">
            <a:rot lat="0" lon="0" rev="0"/>
          </a:lightRig>
        </a:scene3d>
        <a:sp3d contourW="44450" prstMaterial="matte">
          <a:bevelT w="63500" h="63500" prst="angle"/>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2133600">
            <a:lnSpc>
              <a:spcPct val="90000"/>
            </a:lnSpc>
            <a:spcBef>
              <a:spcPct val="0"/>
            </a:spcBef>
            <a:spcAft>
              <a:spcPct val="35000"/>
            </a:spcAft>
            <a:buNone/>
          </a:pPr>
          <a:r>
            <a:rPr lang="en-US" sz="4800" kern="1200" dirty="0">
              <a:latin typeface="Verdana" panose="020B0604030504040204" pitchFamily="34" charset="0"/>
              <a:ea typeface="Verdana" panose="020B0604030504040204" pitchFamily="34" charset="0"/>
              <a:cs typeface="Verdana" panose="020B0604030504040204" pitchFamily="34" charset="0"/>
            </a:rPr>
            <a:t>Proficiency</a:t>
          </a:r>
          <a:r>
            <a:rPr lang="en-US" sz="4800" kern="1200" dirty="0">
              <a:latin typeface="Interstate-Light"/>
            </a:rPr>
            <a:t> </a:t>
          </a:r>
        </a:p>
      </dsp:txBody>
      <dsp:txXfrm>
        <a:off x="2265898" y="632371"/>
        <a:ext cx="4088628" cy="898625"/>
      </dsp:txXfrm>
    </dsp:sp>
    <dsp:sp modelId="{17D682F2-3523-45DD-AACB-AEC60A9E4E28}">
      <dsp:nvSpPr>
        <dsp:cNvPr id="0" name=""/>
        <dsp:cNvSpPr/>
      </dsp:nvSpPr>
      <dsp:spPr>
        <a:xfrm>
          <a:off x="4" y="1919658"/>
          <a:ext cx="4230000" cy="960647"/>
        </a:xfrm>
        <a:prstGeom prst="rect">
          <a:avLst/>
        </a:prstGeom>
        <a:solidFill>
          <a:srgbClr val="A46FA6"/>
        </a:solidFill>
        <a:ln w="25400" cap="flat" cmpd="sng" algn="ctr">
          <a:noFill/>
          <a:prstDash val="solid"/>
        </a:ln>
        <a:effectLst>
          <a:outerShdw blurRad="107950" dist="12700" dir="5400000" algn="ctr" rotWithShape="0">
            <a:srgbClr val="000000"/>
          </a:outerShdw>
          <a:softEdge rad="317500"/>
        </a:effectLst>
        <a:scene3d>
          <a:camera prst="perspectiveLeft"/>
          <a:lightRig rig="soft" dir="t">
            <a:rot lat="0" lon="0" rev="0"/>
          </a:lightRig>
        </a:scene3d>
        <a:sp3d contourW="44450" prstMaterial="matte">
          <a:bevelT w="63500" h="63500" prst="angle"/>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2133600">
            <a:lnSpc>
              <a:spcPct val="90000"/>
            </a:lnSpc>
            <a:spcBef>
              <a:spcPct val="0"/>
            </a:spcBef>
            <a:spcAft>
              <a:spcPct val="35000"/>
            </a:spcAft>
            <a:buNone/>
          </a:pPr>
          <a:r>
            <a:rPr lang="en-US" sz="4800" kern="1200" dirty="0">
              <a:latin typeface="Verdana" panose="020B0604030504040204" pitchFamily="34" charset="0"/>
              <a:ea typeface="Verdana" panose="020B0604030504040204" pitchFamily="34" charset="0"/>
              <a:cs typeface="Verdana" panose="020B0604030504040204" pitchFamily="34" charset="0"/>
            </a:rPr>
            <a:t>Achievement</a:t>
          </a:r>
          <a:r>
            <a:rPr lang="en-US" sz="4800" kern="1200" dirty="0">
              <a:latin typeface="Interstate-Light"/>
            </a:rPr>
            <a:t> </a:t>
          </a:r>
        </a:p>
      </dsp:txBody>
      <dsp:txXfrm>
        <a:off x="4" y="1919658"/>
        <a:ext cx="4230000" cy="960647"/>
      </dsp:txXfrm>
    </dsp:sp>
    <dsp:sp modelId="{6F771135-42D1-4530-BFBE-9145112C1452}">
      <dsp:nvSpPr>
        <dsp:cNvPr id="0" name=""/>
        <dsp:cNvSpPr/>
      </dsp:nvSpPr>
      <dsp:spPr>
        <a:xfrm>
          <a:off x="3327510" y="3351624"/>
          <a:ext cx="3510000" cy="830007"/>
        </a:xfrm>
        <a:prstGeom prst="rect">
          <a:avLst/>
        </a:prstGeom>
        <a:solidFill>
          <a:srgbClr val="50144B"/>
        </a:solidFill>
        <a:ln w="25400" cap="flat" cmpd="sng" algn="ctr">
          <a:noFill/>
          <a:prstDash val="solid"/>
        </a:ln>
        <a:effectLst>
          <a:outerShdw blurRad="107950" dist="12700" dir="5400000" algn="ctr" rotWithShape="0">
            <a:srgbClr val="000000"/>
          </a:outerShdw>
          <a:softEdge rad="317500"/>
        </a:effectLst>
        <a:scene3d>
          <a:camera prst="perspectiveLeft"/>
          <a:lightRig rig="soft" dir="t">
            <a:rot lat="0" lon="0" rev="0"/>
          </a:lightRig>
        </a:scene3d>
        <a:sp3d contourW="44450" prstMaterial="matte">
          <a:bevelT w="63500" h="63500" prst="angle"/>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2133600">
            <a:lnSpc>
              <a:spcPct val="90000"/>
            </a:lnSpc>
            <a:spcBef>
              <a:spcPct val="0"/>
            </a:spcBef>
            <a:spcAft>
              <a:spcPct val="35000"/>
            </a:spcAft>
            <a:buNone/>
          </a:pPr>
          <a:r>
            <a:rPr lang="en-US" sz="4800" kern="1200" dirty="0">
              <a:latin typeface="Verdana" panose="020B0604030504040204" pitchFamily="34" charset="0"/>
              <a:ea typeface="Verdana" panose="020B0604030504040204" pitchFamily="34" charset="0"/>
              <a:cs typeface="Verdana" panose="020B0604030504040204" pitchFamily="34" charset="0"/>
            </a:rPr>
            <a:t>Diagnostic</a:t>
          </a:r>
          <a:r>
            <a:rPr lang="en-US" sz="4800" kern="1200" dirty="0">
              <a:latin typeface="Interstate-Light"/>
            </a:rPr>
            <a:t> </a:t>
          </a:r>
        </a:p>
      </dsp:txBody>
      <dsp:txXfrm>
        <a:off x="3327510" y="3351624"/>
        <a:ext cx="3510000" cy="83000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D26FDE-1F48-4033-8AFC-6222CBAA55AC}">
      <dsp:nvSpPr>
        <dsp:cNvPr id="0" name=""/>
        <dsp:cNvSpPr/>
      </dsp:nvSpPr>
      <dsp:spPr>
        <a:xfrm>
          <a:off x="858416" y="0"/>
          <a:ext cx="2911151" cy="2911151"/>
        </a:xfrm>
        <a:prstGeom prst="ellipse">
          <a:avLst/>
        </a:prstGeom>
        <a:solidFill>
          <a:schemeClr val="accent4">
            <a:shade val="80000"/>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GB" sz="6500" kern="1200" dirty="0"/>
            <a:t>Test taker</a:t>
          </a:r>
        </a:p>
      </dsp:txBody>
      <dsp:txXfrm>
        <a:off x="1284744" y="426328"/>
        <a:ext cx="2058495" cy="205849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65CD42-2BAA-47B7-AC85-DFEA8880361C}">
      <dsp:nvSpPr>
        <dsp:cNvPr id="0" name=""/>
        <dsp:cNvSpPr/>
      </dsp:nvSpPr>
      <dsp:spPr>
        <a:xfrm>
          <a:off x="1635826" y="636323"/>
          <a:ext cx="3225958" cy="3225958"/>
        </a:xfrm>
        <a:prstGeom prst="pie">
          <a:avLst>
            <a:gd name="adj1" fmla="val 16200000"/>
            <a:gd name="adj2" fmla="val 180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dirty="0">
              <a:latin typeface="Interstate-Light"/>
              <a:ea typeface="Verdana" panose="020B0604030504040204" pitchFamily="34" charset="0"/>
              <a:cs typeface="Verdana" panose="020B0604030504040204" pitchFamily="34" charset="0"/>
            </a:rPr>
            <a:t>Language Skills </a:t>
          </a:r>
        </a:p>
      </dsp:txBody>
      <dsp:txXfrm>
        <a:off x="3335983" y="1319919"/>
        <a:ext cx="1152128" cy="960106"/>
      </dsp:txXfrm>
    </dsp:sp>
    <dsp:sp modelId="{4136E39A-E7F2-4F63-B41A-2E9039DC16FF}">
      <dsp:nvSpPr>
        <dsp:cNvPr id="0" name=""/>
        <dsp:cNvSpPr/>
      </dsp:nvSpPr>
      <dsp:spPr>
        <a:xfrm>
          <a:off x="1569386" y="704308"/>
          <a:ext cx="3225958" cy="3225958"/>
        </a:xfrm>
        <a:prstGeom prst="pie">
          <a:avLst>
            <a:gd name="adj1" fmla="val 1800000"/>
            <a:gd name="adj2" fmla="val 900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dirty="0">
              <a:latin typeface="Interstate-Light"/>
              <a:ea typeface="Verdana" panose="020B0604030504040204" pitchFamily="34" charset="0"/>
              <a:cs typeface="Verdana" panose="020B0604030504040204" pitchFamily="34" charset="0"/>
            </a:rPr>
            <a:t>Transferable Skills</a:t>
          </a:r>
        </a:p>
      </dsp:txBody>
      <dsp:txXfrm>
        <a:off x="2337472" y="2797340"/>
        <a:ext cx="1728192" cy="844893"/>
      </dsp:txXfrm>
    </dsp:sp>
    <dsp:sp modelId="{525A5E9F-174E-436F-AE60-D37C4DE3AB28}">
      <dsp:nvSpPr>
        <dsp:cNvPr id="0" name=""/>
        <dsp:cNvSpPr/>
      </dsp:nvSpPr>
      <dsp:spPr>
        <a:xfrm>
          <a:off x="1516528" y="648807"/>
          <a:ext cx="3225958" cy="3225958"/>
        </a:xfrm>
        <a:prstGeom prst="pie">
          <a:avLst>
            <a:gd name="adj1" fmla="val 9000000"/>
            <a:gd name="adj2" fmla="val 1620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dirty="0">
              <a:latin typeface="Interstate-Light"/>
              <a:ea typeface="Verdana" panose="020B0604030504040204" pitchFamily="34" charset="0"/>
              <a:cs typeface="Verdana" panose="020B0604030504040204" pitchFamily="34" charset="0"/>
            </a:rPr>
            <a:t>Study Strategies</a:t>
          </a:r>
        </a:p>
      </dsp:txBody>
      <dsp:txXfrm>
        <a:off x="1890202" y="1332403"/>
        <a:ext cx="1152128" cy="960106"/>
      </dsp:txXfrm>
    </dsp:sp>
    <dsp:sp modelId="{015B6953-5599-4634-B3CA-6155F8AD460F}">
      <dsp:nvSpPr>
        <dsp:cNvPr id="0" name=""/>
        <dsp:cNvSpPr/>
      </dsp:nvSpPr>
      <dsp:spPr>
        <a:xfrm>
          <a:off x="1436390" y="479871"/>
          <a:ext cx="3625363" cy="3625363"/>
        </a:xfrm>
        <a:prstGeom prst="circularArrow">
          <a:avLst>
            <a:gd name="adj1" fmla="val 5085"/>
            <a:gd name="adj2" fmla="val 327528"/>
            <a:gd name="adj3" fmla="val 1472472"/>
            <a:gd name="adj4" fmla="val 16199432"/>
            <a:gd name="adj5" fmla="val 5932"/>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2ED7931-FE32-4D56-8137-0D80E7431986}">
      <dsp:nvSpPr>
        <dsp:cNvPr id="0" name=""/>
        <dsp:cNvSpPr/>
      </dsp:nvSpPr>
      <dsp:spPr>
        <a:xfrm>
          <a:off x="1369684" y="547652"/>
          <a:ext cx="3625363" cy="3625363"/>
        </a:xfrm>
        <a:prstGeom prst="circularArrow">
          <a:avLst>
            <a:gd name="adj1" fmla="val 5085"/>
            <a:gd name="adj2" fmla="val 327528"/>
            <a:gd name="adj3" fmla="val 8671970"/>
            <a:gd name="adj4" fmla="val 1800502"/>
            <a:gd name="adj5" fmla="val 5932"/>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023FF35-8ABD-4F96-BE24-3D2A50CE332D}">
      <dsp:nvSpPr>
        <dsp:cNvPr id="0" name=""/>
        <dsp:cNvSpPr/>
      </dsp:nvSpPr>
      <dsp:spPr>
        <a:xfrm>
          <a:off x="1347556" y="504791"/>
          <a:ext cx="3625363" cy="3625363"/>
        </a:xfrm>
        <a:prstGeom prst="circularArrow">
          <a:avLst>
            <a:gd name="adj1" fmla="val 5085"/>
            <a:gd name="adj2" fmla="val 327528"/>
            <a:gd name="adj3" fmla="val 15873039"/>
            <a:gd name="adj4" fmla="val 9000000"/>
            <a:gd name="adj5" fmla="val 5932"/>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65CD42-2BAA-47B7-AC85-DFEA8880361C}">
      <dsp:nvSpPr>
        <dsp:cNvPr id="0" name=""/>
        <dsp:cNvSpPr/>
      </dsp:nvSpPr>
      <dsp:spPr>
        <a:xfrm>
          <a:off x="1635826" y="636323"/>
          <a:ext cx="3225958" cy="3225958"/>
        </a:xfrm>
        <a:prstGeom prst="pie">
          <a:avLst>
            <a:gd name="adj1" fmla="val 16200000"/>
            <a:gd name="adj2" fmla="val 180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dirty="0">
              <a:latin typeface="Interstate-Light"/>
              <a:ea typeface="Verdana" panose="020B0604030504040204" pitchFamily="34" charset="0"/>
              <a:cs typeface="Verdana" panose="020B0604030504040204" pitchFamily="34" charset="0"/>
            </a:rPr>
            <a:t>Language Skills </a:t>
          </a:r>
        </a:p>
      </dsp:txBody>
      <dsp:txXfrm>
        <a:off x="3335983" y="1319919"/>
        <a:ext cx="1152128" cy="960106"/>
      </dsp:txXfrm>
    </dsp:sp>
    <dsp:sp modelId="{4136E39A-E7F2-4F63-B41A-2E9039DC16FF}">
      <dsp:nvSpPr>
        <dsp:cNvPr id="0" name=""/>
        <dsp:cNvSpPr/>
      </dsp:nvSpPr>
      <dsp:spPr>
        <a:xfrm>
          <a:off x="1569386" y="704308"/>
          <a:ext cx="3225958" cy="3225958"/>
        </a:xfrm>
        <a:prstGeom prst="pie">
          <a:avLst>
            <a:gd name="adj1" fmla="val 1800000"/>
            <a:gd name="adj2" fmla="val 900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dirty="0">
              <a:latin typeface="Interstate-Light"/>
              <a:ea typeface="Verdana" panose="020B0604030504040204" pitchFamily="34" charset="0"/>
              <a:cs typeface="Verdana" panose="020B0604030504040204" pitchFamily="34" charset="0"/>
            </a:rPr>
            <a:t>Transferable Skills</a:t>
          </a:r>
        </a:p>
      </dsp:txBody>
      <dsp:txXfrm>
        <a:off x="2337472" y="2797340"/>
        <a:ext cx="1728192" cy="844893"/>
      </dsp:txXfrm>
    </dsp:sp>
    <dsp:sp modelId="{525A5E9F-174E-436F-AE60-D37C4DE3AB28}">
      <dsp:nvSpPr>
        <dsp:cNvPr id="0" name=""/>
        <dsp:cNvSpPr/>
      </dsp:nvSpPr>
      <dsp:spPr>
        <a:xfrm>
          <a:off x="1516528" y="648807"/>
          <a:ext cx="3225958" cy="3225958"/>
        </a:xfrm>
        <a:prstGeom prst="pie">
          <a:avLst>
            <a:gd name="adj1" fmla="val 9000000"/>
            <a:gd name="adj2" fmla="val 1620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dirty="0">
              <a:latin typeface="Interstate-Light"/>
              <a:ea typeface="Verdana" panose="020B0604030504040204" pitchFamily="34" charset="0"/>
              <a:cs typeface="Verdana" panose="020B0604030504040204" pitchFamily="34" charset="0"/>
            </a:rPr>
            <a:t>Study Strategies</a:t>
          </a:r>
        </a:p>
      </dsp:txBody>
      <dsp:txXfrm>
        <a:off x="1890202" y="1332403"/>
        <a:ext cx="1152128" cy="960106"/>
      </dsp:txXfrm>
    </dsp:sp>
    <dsp:sp modelId="{015B6953-5599-4634-B3CA-6155F8AD460F}">
      <dsp:nvSpPr>
        <dsp:cNvPr id="0" name=""/>
        <dsp:cNvSpPr/>
      </dsp:nvSpPr>
      <dsp:spPr>
        <a:xfrm>
          <a:off x="1436390" y="479871"/>
          <a:ext cx="3625363" cy="3625363"/>
        </a:xfrm>
        <a:prstGeom prst="circularArrow">
          <a:avLst>
            <a:gd name="adj1" fmla="val 5085"/>
            <a:gd name="adj2" fmla="val 327528"/>
            <a:gd name="adj3" fmla="val 1472472"/>
            <a:gd name="adj4" fmla="val 16199432"/>
            <a:gd name="adj5" fmla="val 5932"/>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2ED7931-FE32-4D56-8137-0D80E7431986}">
      <dsp:nvSpPr>
        <dsp:cNvPr id="0" name=""/>
        <dsp:cNvSpPr/>
      </dsp:nvSpPr>
      <dsp:spPr>
        <a:xfrm>
          <a:off x="1369684" y="547652"/>
          <a:ext cx="3625363" cy="3625363"/>
        </a:xfrm>
        <a:prstGeom prst="circularArrow">
          <a:avLst>
            <a:gd name="adj1" fmla="val 5085"/>
            <a:gd name="adj2" fmla="val 327528"/>
            <a:gd name="adj3" fmla="val 8671970"/>
            <a:gd name="adj4" fmla="val 1800502"/>
            <a:gd name="adj5" fmla="val 5932"/>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023FF35-8ABD-4F96-BE24-3D2A50CE332D}">
      <dsp:nvSpPr>
        <dsp:cNvPr id="0" name=""/>
        <dsp:cNvSpPr/>
      </dsp:nvSpPr>
      <dsp:spPr>
        <a:xfrm>
          <a:off x="1347556" y="504791"/>
          <a:ext cx="3625363" cy="3625363"/>
        </a:xfrm>
        <a:prstGeom prst="circularArrow">
          <a:avLst>
            <a:gd name="adj1" fmla="val 5085"/>
            <a:gd name="adj2" fmla="val 327528"/>
            <a:gd name="adj3" fmla="val 15873039"/>
            <a:gd name="adj4" fmla="val 9000000"/>
            <a:gd name="adj5" fmla="val 5932"/>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89B3CD-3343-4D14-88F5-C94360CAAF54}">
      <dsp:nvSpPr>
        <dsp:cNvPr id="0" name=""/>
        <dsp:cNvSpPr/>
      </dsp:nvSpPr>
      <dsp:spPr>
        <a:xfrm>
          <a:off x="0" y="0"/>
          <a:ext cx="739859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1F21BF-DEB1-4B41-BAA9-D235EB0000EF}">
      <dsp:nvSpPr>
        <dsp:cNvPr id="0" name=""/>
        <dsp:cNvSpPr/>
      </dsp:nvSpPr>
      <dsp:spPr>
        <a:xfrm>
          <a:off x="0" y="0"/>
          <a:ext cx="1479718" cy="406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latin typeface="Verdana" panose="020B0604030504040204" pitchFamily="34" charset="0"/>
              <a:ea typeface="Verdana" panose="020B0604030504040204" pitchFamily="34" charset="0"/>
              <a:cs typeface="Verdana" panose="020B0604030504040204" pitchFamily="34" charset="0"/>
            </a:rPr>
            <a:t>Tony Wagner</a:t>
          </a:r>
        </a:p>
        <a:p>
          <a:pPr marL="0" lvl="0" indent="0" algn="l" defTabSz="800100">
            <a:lnSpc>
              <a:spcPct val="90000"/>
            </a:lnSpc>
            <a:spcBef>
              <a:spcPct val="0"/>
            </a:spcBef>
            <a:spcAft>
              <a:spcPct val="35000"/>
            </a:spcAft>
            <a:buNone/>
          </a:pPr>
          <a:r>
            <a:rPr lang="en-US" sz="1800" kern="1200" dirty="0">
              <a:latin typeface="Verdana" panose="020B0604030504040204" pitchFamily="34" charset="0"/>
              <a:ea typeface="Verdana" panose="020B0604030504040204" pitchFamily="34" charset="0"/>
              <a:cs typeface="Verdana" panose="020B0604030504040204" pitchFamily="34" charset="0"/>
            </a:rPr>
            <a:t>Expert in Residence Innovation Lab of Harvard </a:t>
          </a:r>
        </a:p>
      </dsp:txBody>
      <dsp:txXfrm>
        <a:off x="0" y="0"/>
        <a:ext cx="1479718" cy="4064000"/>
      </dsp:txXfrm>
    </dsp:sp>
    <dsp:sp modelId="{1D4A17CF-0AF1-4F29-B901-CA4A722AAA76}">
      <dsp:nvSpPr>
        <dsp:cNvPr id="0" name=""/>
        <dsp:cNvSpPr/>
      </dsp:nvSpPr>
      <dsp:spPr>
        <a:xfrm>
          <a:off x="1590697" y="27433"/>
          <a:ext cx="5807895" cy="548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it-IT" sz="1800" b="1" kern="1200" dirty="0">
              <a:latin typeface="Interstate-Light"/>
              <a:ea typeface="Verdana" panose="020B0604030504040204" pitchFamily="34" charset="0"/>
              <a:cs typeface="Verdana" panose="020B0604030504040204" pitchFamily="34" charset="0"/>
            </a:rPr>
            <a:t>Critical thinking &amp; problem solving</a:t>
          </a:r>
          <a:endParaRPr lang="en-US" sz="1800" kern="1200" dirty="0">
            <a:latin typeface="Interstate-Light"/>
          </a:endParaRPr>
        </a:p>
      </dsp:txBody>
      <dsp:txXfrm>
        <a:off x="1590697" y="27433"/>
        <a:ext cx="5807895" cy="548679"/>
      </dsp:txXfrm>
    </dsp:sp>
    <dsp:sp modelId="{5BFDF60C-A27B-4254-BB82-A81EBA91F0E1}">
      <dsp:nvSpPr>
        <dsp:cNvPr id="0" name=""/>
        <dsp:cNvSpPr/>
      </dsp:nvSpPr>
      <dsp:spPr>
        <a:xfrm>
          <a:off x="1479718" y="576113"/>
          <a:ext cx="591887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0F3C2B-5107-4382-9D25-10DB1C47E13F}">
      <dsp:nvSpPr>
        <dsp:cNvPr id="0" name=""/>
        <dsp:cNvSpPr/>
      </dsp:nvSpPr>
      <dsp:spPr>
        <a:xfrm>
          <a:off x="1590697" y="603547"/>
          <a:ext cx="5807895" cy="548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it-IT" sz="1800" b="1" kern="1200" dirty="0">
              <a:latin typeface="Interstate-Light"/>
              <a:ea typeface="Verdana" panose="020B0604030504040204" pitchFamily="34" charset="0"/>
              <a:cs typeface="Verdana" panose="020B0604030504040204" pitchFamily="34" charset="0"/>
            </a:rPr>
            <a:t>Collaboration</a:t>
          </a:r>
          <a:r>
            <a:rPr lang="it-IT" sz="1800" kern="1200" dirty="0">
              <a:latin typeface="Interstate-Light"/>
              <a:ea typeface="Verdana" panose="020B0604030504040204" pitchFamily="34" charset="0"/>
              <a:cs typeface="Verdana" panose="020B0604030504040204" pitchFamily="34" charset="0"/>
            </a:rPr>
            <a:t> and leading by influence</a:t>
          </a:r>
          <a:endParaRPr lang="en-US" sz="1800" kern="1200" dirty="0">
            <a:latin typeface="Interstate-Light"/>
          </a:endParaRPr>
        </a:p>
      </dsp:txBody>
      <dsp:txXfrm>
        <a:off x="1590697" y="603547"/>
        <a:ext cx="5807895" cy="548679"/>
      </dsp:txXfrm>
    </dsp:sp>
    <dsp:sp modelId="{FAF4A1C7-4CBF-4A44-A67C-468EE67295C9}">
      <dsp:nvSpPr>
        <dsp:cNvPr id="0" name=""/>
        <dsp:cNvSpPr/>
      </dsp:nvSpPr>
      <dsp:spPr>
        <a:xfrm>
          <a:off x="1479718" y="1152227"/>
          <a:ext cx="591887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97C9B6-5DE7-41F4-B9C9-29DBCAC87B53}">
      <dsp:nvSpPr>
        <dsp:cNvPr id="0" name=""/>
        <dsp:cNvSpPr/>
      </dsp:nvSpPr>
      <dsp:spPr>
        <a:xfrm>
          <a:off x="1590697" y="1179661"/>
          <a:ext cx="5807895" cy="548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it-IT" sz="1800" kern="1200" dirty="0">
              <a:latin typeface="Interstate-Light"/>
              <a:ea typeface="Verdana" panose="020B0604030504040204" pitchFamily="34" charset="0"/>
              <a:cs typeface="Verdana" panose="020B0604030504040204" pitchFamily="34" charset="0"/>
            </a:rPr>
            <a:t>Agility and adaptability</a:t>
          </a:r>
          <a:endParaRPr lang="en-US" sz="1800" kern="1200" dirty="0">
            <a:latin typeface="Interstate-Light"/>
          </a:endParaRPr>
        </a:p>
      </dsp:txBody>
      <dsp:txXfrm>
        <a:off x="1590697" y="1179661"/>
        <a:ext cx="5807895" cy="548679"/>
      </dsp:txXfrm>
    </dsp:sp>
    <dsp:sp modelId="{3438669E-6D4E-4BE8-B0AF-CF3AD4D7700E}">
      <dsp:nvSpPr>
        <dsp:cNvPr id="0" name=""/>
        <dsp:cNvSpPr/>
      </dsp:nvSpPr>
      <dsp:spPr>
        <a:xfrm>
          <a:off x="1479718" y="1728341"/>
          <a:ext cx="591887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0B1E37-9087-411C-86B4-CE9BC6207A57}">
      <dsp:nvSpPr>
        <dsp:cNvPr id="0" name=""/>
        <dsp:cNvSpPr/>
      </dsp:nvSpPr>
      <dsp:spPr>
        <a:xfrm>
          <a:off x="1590697" y="1755775"/>
          <a:ext cx="5807895" cy="548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it-IT" sz="1800" b="1" kern="1200" dirty="0">
              <a:latin typeface="Interstate-Light"/>
              <a:ea typeface="Verdana" panose="020B0604030504040204" pitchFamily="34" charset="0"/>
              <a:cs typeface="Verdana" panose="020B0604030504040204" pitchFamily="34" charset="0"/>
            </a:rPr>
            <a:t>Initiative</a:t>
          </a:r>
          <a:r>
            <a:rPr lang="it-IT" sz="1800" kern="1200" dirty="0">
              <a:latin typeface="Interstate-Light"/>
              <a:ea typeface="Verdana" panose="020B0604030504040204" pitchFamily="34" charset="0"/>
              <a:cs typeface="Verdana" panose="020B0604030504040204" pitchFamily="34" charset="0"/>
            </a:rPr>
            <a:t> and entrepreneurship</a:t>
          </a:r>
          <a:endParaRPr lang="en-US" sz="1800" kern="1200" dirty="0">
            <a:latin typeface="Interstate-Light"/>
          </a:endParaRPr>
        </a:p>
      </dsp:txBody>
      <dsp:txXfrm>
        <a:off x="1590697" y="1755775"/>
        <a:ext cx="5807895" cy="548679"/>
      </dsp:txXfrm>
    </dsp:sp>
    <dsp:sp modelId="{098CA853-E8A4-4F3E-91DB-C8353B68D819}">
      <dsp:nvSpPr>
        <dsp:cNvPr id="0" name=""/>
        <dsp:cNvSpPr/>
      </dsp:nvSpPr>
      <dsp:spPr>
        <a:xfrm>
          <a:off x="1479718" y="2304454"/>
          <a:ext cx="591887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1F3F7C-E170-411A-87E0-A136F19D1B7E}">
      <dsp:nvSpPr>
        <dsp:cNvPr id="0" name=""/>
        <dsp:cNvSpPr/>
      </dsp:nvSpPr>
      <dsp:spPr>
        <a:xfrm>
          <a:off x="1590697" y="2331888"/>
          <a:ext cx="5807895" cy="548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it-IT" sz="1800" b="1" kern="1200" dirty="0">
              <a:latin typeface="Interstate-Light"/>
              <a:ea typeface="Verdana" panose="020B0604030504040204" pitchFamily="34" charset="0"/>
              <a:cs typeface="Verdana" panose="020B0604030504040204" pitchFamily="34" charset="0"/>
            </a:rPr>
            <a:t>Effective oral and written communication</a:t>
          </a:r>
          <a:endParaRPr lang="en-US" sz="1800" kern="1200" dirty="0">
            <a:latin typeface="Interstate-Light"/>
          </a:endParaRPr>
        </a:p>
      </dsp:txBody>
      <dsp:txXfrm>
        <a:off x="1590697" y="2331888"/>
        <a:ext cx="5807895" cy="548679"/>
      </dsp:txXfrm>
    </dsp:sp>
    <dsp:sp modelId="{B79AB91E-3C7E-45A6-A5E2-81C35875E18F}">
      <dsp:nvSpPr>
        <dsp:cNvPr id="0" name=""/>
        <dsp:cNvSpPr/>
      </dsp:nvSpPr>
      <dsp:spPr>
        <a:xfrm>
          <a:off x="1479718" y="2880568"/>
          <a:ext cx="591887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8697E4-9B5A-4E7A-A871-6321D187946D}">
      <dsp:nvSpPr>
        <dsp:cNvPr id="0" name=""/>
        <dsp:cNvSpPr/>
      </dsp:nvSpPr>
      <dsp:spPr>
        <a:xfrm>
          <a:off x="1590697" y="2908002"/>
          <a:ext cx="5807895" cy="548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it-IT" sz="1800" b="1" kern="1200" dirty="0">
              <a:latin typeface="Interstate-Light"/>
              <a:ea typeface="Verdana" panose="020B0604030504040204" pitchFamily="34" charset="0"/>
              <a:cs typeface="Verdana" panose="020B0604030504040204" pitchFamily="34" charset="0"/>
            </a:rPr>
            <a:t>Accessing and analyzing information</a:t>
          </a:r>
          <a:endParaRPr lang="en-US" sz="1800" kern="1200" dirty="0">
            <a:latin typeface="Interstate-Light"/>
          </a:endParaRPr>
        </a:p>
      </dsp:txBody>
      <dsp:txXfrm>
        <a:off x="1590697" y="2908002"/>
        <a:ext cx="5807895" cy="548679"/>
      </dsp:txXfrm>
    </dsp:sp>
    <dsp:sp modelId="{D46BCAA3-EECC-42BC-B66A-4DCF6ABD965E}">
      <dsp:nvSpPr>
        <dsp:cNvPr id="0" name=""/>
        <dsp:cNvSpPr/>
      </dsp:nvSpPr>
      <dsp:spPr>
        <a:xfrm>
          <a:off x="1479718" y="3456682"/>
          <a:ext cx="591887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F2EE7E-F06F-4A3A-9E8D-E226997F7474}">
      <dsp:nvSpPr>
        <dsp:cNvPr id="0" name=""/>
        <dsp:cNvSpPr/>
      </dsp:nvSpPr>
      <dsp:spPr>
        <a:xfrm>
          <a:off x="1590697" y="3484116"/>
          <a:ext cx="5807895" cy="548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it-IT" sz="1800" kern="1200" dirty="0">
              <a:latin typeface="Interstate-Light"/>
              <a:ea typeface="Verdana" panose="020B0604030504040204" pitchFamily="34" charset="0"/>
              <a:cs typeface="Verdana" panose="020B0604030504040204" pitchFamily="34" charset="0"/>
            </a:rPr>
            <a:t>Curiosity and imagination</a:t>
          </a:r>
          <a:endParaRPr lang="en-US" sz="1800" kern="1200" dirty="0">
            <a:latin typeface="Interstate-Light"/>
          </a:endParaRPr>
        </a:p>
      </dsp:txBody>
      <dsp:txXfrm>
        <a:off x="1590697" y="3484116"/>
        <a:ext cx="5807895" cy="548679"/>
      </dsp:txXfrm>
    </dsp:sp>
    <dsp:sp modelId="{64F96B4B-D68F-4790-95C9-56B4D836299B}">
      <dsp:nvSpPr>
        <dsp:cNvPr id="0" name=""/>
        <dsp:cNvSpPr/>
      </dsp:nvSpPr>
      <dsp:spPr>
        <a:xfrm>
          <a:off x="1479718" y="4032795"/>
          <a:ext cx="591887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65CD42-2BAA-47B7-AC85-DFEA8880361C}">
      <dsp:nvSpPr>
        <dsp:cNvPr id="0" name=""/>
        <dsp:cNvSpPr/>
      </dsp:nvSpPr>
      <dsp:spPr>
        <a:xfrm>
          <a:off x="1635826" y="636323"/>
          <a:ext cx="3225958" cy="3225958"/>
        </a:xfrm>
        <a:prstGeom prst="pie">
          <a:avLst>
            <a:gd name="adj1" fmla="val 16200000"/>
            <a:gd name="adj2" fmla="val 180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dirty="0">
              <a:latin typeface="Interstate-Light"/>
              <a:ea typeface="Verdana" panose="020B0604030504040204" pitchFamily="34" charset="0"/>
              <a:cs typeface="Verdana" panose="020B0604030504040204" pitchFamily="34" charset="0"/>
            </a:rPr>
            <a:t>Language Skills </a:t>
          </a:r>
        </a:p>
      </dsp:txBody>
      <dsp:txXfrm>
        <a:off x="3335983" y="1319919"/>
        <a:ext cx="1152128" cy="960106"/>
      </dsp:txXfrm>
    </dsp:sp>
    <dsp:sp modelId="{4136E39A-E7F2-4F63-B41A-2E9039DC16FF}">
      <dsp:nvSpPr>
        <dsp:cNvPr id="0" name=""/>
        <dsp:cNvSpPr/>
      </dsp:nvSpPr>
      <dsp:spPr>
        <a:xfrm>
          <a:off x="1569386" y="704308"/>
          <a:ext cx="3225958" cy="3225958"/>
        </a:xfrm>
        <a:prstGeom prst="pie">
          <a:avLst>
            <a:gd name="adj1" fmla="val 1800000"/>
            <a:gd name="adj2" fmla="val 900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dirty="0">
              <a:latin typeface="Interstate-Light"/>
              <a:ea typeface="Verdana" panose="020B0604030504040204" pitchFamily="34" charset="0"/>
              <a:cs typeface="Verdana" panose="020B0604030504040204" pitchFamily="34" charset="0"/>
            </a:rPr>
            <a:t>Transferable Skills</a:t>
          </a:r>
        </a:p>
      </dsp:txBody>
      <dsp:txXfrm>
        <a:off x="2337472" y="2797340"/>
        <a:ext cx="1728192" cy="844893"/>
      </dsp:txXfrm>
    </dsp:sp>
    <dsp:sp modelId="{525A5E9F-174E-436F-AE60-D37C4DE3AB28}">
      <dsp:nvSpPr>
        <dsp:cNvPr id="0" name=""/>
        <dsp:cNvSpPr/>
      </dsp:nvSpPr>
      <dsp:spPr>
        <a:xfrm>
          <a:off x="1516528" y="648807"/>
          <a:ext cx="3225958" cy="3225958"/>
        </a:xfrm>
        <a:prstGeom prst="pie">
          <a:avLst>
            <a:gd name="adj1" fmla="val 9000000"/>
            <a:gd name="adj2" fmla="val 1620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dirty="0">
              <a:latin typeface="Interstate-Light"/>
              <a:ea typeface="Verdana" panose="020B0604030504040204" pitchFamily="34" charset="0"/>
              <a:cs typeface="Verdana" panose="020B0604030504040204" pitchFamily="34" charset="0"/>
            </a:rPr>
            <a:t>Study Strategies</a:t>
          </a:r>
        </a:p>
      </dsp:txBody>
      <dsp:txXfrm>
        <a:off x="1890202" y="1332403"/>
        <a:ext cx="1152128" cy="960106"/>
      </dsp:txXfrm>
    </dsp:sp>
    <dsp:sp modelId="{015B6953-5599-4634-B3CA-6155F8AD460F}">
      <dsp:nvSpPr>
        <dsp:cNvPr id="0" name=""/>
        <dsp:cNvSpPr/>
      </dsp:nvSpPr>
      <dsp:spPr>
        <a:xfrm>
          <a:off x="1436390" y="479871"/>
          <a:ext cx="3625363" cy="3625363"/>
        </a:xfrm>
        <a:prstGeom prst="circularArrow">
          <a:avLst>
            <a:gd name="adj1" fmla="val 5085"/>
            <a:gd name="adj2" fmla="val 327528"/>
            <a:gd name="adj3" fmla="val 1472472"/>
            <a:gd name="adj4" fmla="val 16199432"/>
            <a:gd name="adj5" fmla="val 5932"/>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2ED7931-FE32-4D56-8137-0D80E7431986}">
      <dsp:nvSpPr>
        <dsp:cNvPr id="0" name=""/>
        <dsp:cNvSpPr/>
      </dsp:nvSpPr>
      <dsp:spPr>
        <a:xfrm>
          <a:off x="1369684" y="547652"/>
          <a:ext cx="3625363" cy="3625363"/>
        </a:xfrm>
        <a:prstGeom prst="circularArrow">
          <a:avLst>
            <a:gd name="adj1" fmla="val 5085"/>
            <a:gd name="adj2" fmla="val 327528"/>
            <a:gd name="adj3" fmla="val 8671970"/>
            <a:gd name="adj4" fmla="val 1800502"/>
            <a:gd name="adj5" fmla="val 5932"/>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023FF35-8ABD-4F96-BE24-3D2A50CE332D}">
      <dsp:nvSpPr>
        <dsp:cNvPr id="0" name=""/>
        <dsp:cNvSpPr/>
      </dsp:nvSpPr>
      <dsp:spPr>
        <a:xfrm>
          <a:off x="1347556" y="504791"/>
          <a:ext cx="3625363" cy="3625363"/>
        </a:xfrm>
        <a:prstGeom prst="circularArrow">
          <a:avLst>
            <a:gd name="adj1" fmla="val 5085"/>
            <a:gd name="adj2" fmla="val 327528"/>
            <a:gd name="adj3" fmla="val 15873039"/>
            <a:gd name="adj4" fmla="val 9000000"/>
            <a:gd name="adj5" fmla="val 5932"/>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89B3CD-3343-4D14-88F5-C94360CAAF54}">
      <dsp:nvSpPr>
        <dsp:cNvPr id="0" name=""/>
        <dsp:cNvSpPr/>
      </dsp:nvSpPr>
      <dsp:spPr>
        <a:xfrm>
          <a:off x="0" y="0"/>
          <a:ext cx="739859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1F21BF-DEB1-4B41-BAA9-D235EB0000EF}">
      <dsp:nvSpPr>
        <dsp:cNvPr id="0" name=""/>
        <dsp:cNvSpPr/>
      </dsp:nvSpPr>
      <dsp:spPr>
        <a:xfrm>
          <a:off x="0" y="0"/>
          <a:ext cx="1479718" cy="406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latin typeface="Verdana" panose="020B0604030504040204" pitchFamily="34" charset="0"/>
              <a:ea typeface="Verdana" panose="020B0604030504040204" pitchFamily="34" charset="0"/>
              <a:cs typeface="Verdana" panose="020B0604030504040204" pitchFamily="34" charset="0"/>
            </a:rPr>
            <a:t>Study Strategies</a:t>
          </a:r>
        </a:p>
      </dsp:txBody>
      <dsp:txXfrm>
        <a:off x="0" y="0"/>
        <a:ext cx="1479718" cy="4064000"/>
      </dsp:txXfrm>
    </dsp:sp>
    <dsp:sp modelId="{1D4A17CF-0AF1-4F29-B901-CA4A722AAA76}">
      <dsp:nvSpPr>
        <dsp:cNvPr id="0" name=""/>
        <dsp:cNvSpPr/>
      </dsp:nvSpPr>
      <dsp:spPr>
        <a:xfrm>
          <a:off x="1590697" y="27433"/>
          <a:ext cx="5807895" cy="548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it-IT" sz="1800" b="1" kern="1200" dirty="0">
              <a:latin typeface="Interstate-Light"/>
              <a:ea typeface="Verdana" panose="020B0604030504040204" pitchFamily="34" charset="0"/>
              <a:cs typeface="Verdana" panose="020B0604030504040204" pitchFamily="34" charset="0"/>
            </a:rPr>
            <a:t>Note-taking</a:t>
          </a:r>
          <a:endParaRPr lang="en-US" sz="1800" kern="1200" dirty="0">
            <a:latin typeface="Interstate-Light"/>
          </a:endParaRPr>
        </a:p>
      </dsp:txBody>
      <dsp:txXfrm>
        <a:off x="1590697" y="27433"/>
        <a:ext cx="5807895" cy="548679"/>
      </dsp:txXfrm>
    </dsp:sp>
    <dsp:sp modelId="{5BFDF60C-A27B-4254-BB82-A81EBA91F0E1}">
      <dsp:nvSpPr>
        <dsp:cNvPr id="0" name=""/>
        <dsp:cNvSpPr/>
      </dsp:nvSpPr>
      <dsp:spPr>
        <a:xfrm>
          <a:off x="1479718" y="576113"/>
          <a:ext cx="591887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0F3C2B-5107-4382-9D25-10DB1C47E13F}">
      <dsp:nvSpPr>
        <dsp:cNvPr id="0" name=""/>
        <dsp:cNvSpPr/>
      </dsp:nvSpPr>
      <dsp:spPr>
        <a:xfrm>
          <a:off x="1590697" y="603547"/>
          <a:ext cx="5807895" cy="548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it-IT" sz="1800" b="1" kern="1200" dirty="0">
              <a:latin typeface="Interstate-Light"/>
              <a:ea typeface="Verdana" panose="020B0604030504040204" pitchFamily="34" charset="0"/>
              <a:cs typeface="Verdana" panose="020B0604030504040204" pitchFamily="34" charset="0"/>
            </a:rPr>
            <a:t>Summarising </a:t>
          </a:r>
          <a:endParaRPr lang="en-US" sz="1800" kern="1200" dirty="0">
            <a:latin typeface="Interstate-Light"/>
          </a:endParaRPr>
        </a:p>
      </dsp:txBody>
      <dsp:txXfrm>
        <a:off x="1590697" y="603547"/>
        <a:ext cx="5807895" cy="548679"/>
      </dsp:txXfrm>
    </dsp:sp>
    <dsp:sp modelId="{FAF4A1C7-4CBF-4A44-A67C-468EE67295C9}">
      <dsp:nvSpPr>
        <dsp:cNvPr id="0" name=""/>
        <dsp:cNvSpPr/>
      </dsp:nvSpPr>
      <dsp:spPr>
        <a:xfrm>
          <a:off x="1479718" y="1152227"/>
          <a:ext cx="591887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97C9B6-5DE7-41F4-B9C9-29DBCAC87B53}">
      <dsp:nvSpPr>
        <dsp:cNvPr id="0" name=""/>
        <dsp:cNvSpPr/>
      </dsp:nvSpPr>
      <dsp:spPr>
        <a:xfrm>
          <a:off x="1590697" y="1179661"/>
          <a:ext cx="5807895" cy="548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it-IT" sz="1800" kern="1200" dirty="0">
              <a:latin typeface="Interstate-Light"/>
              <a:ea typeface="Verdana" panose="020B0604030504040204" pitchFamily="34" charset="0"/>
              <a:cs typeface="Verdana" panose="020B0604030504040204" pitchFamily="34" charset="0"/>
            </a:rPr>
            <a:t>Synthesising</a:t>
          </a:r>
          <a:endParaRPr lang="en-US" sz="1800" kern="1200" dirty="0">
            <a:latin typeface="Interstate-Light"/>
          </a:endParaRPr>
        </a:p>
      </dsp:txBody>
      <dsp:txXfrm>
        <a:off x="1590697" y="1179661"/>
        <a:ext cx="5807895" cy="548679"/>
      </dsp:txXfrm>
    </dsp:sp>
    <dsp:sp modelId="{3438669E-6D4E-4BE8-B0AF-CF3AD4D7700E}">
      <dsp:nvSpPr>
        <dsp:cNvPr id="0" name=""/>
        <dsp:cNvSpPr/>
      </dsp:nvSpPr>
      <dsp:spPr>
        <a:xfrm>
          <a:off x="1479718" y="1728341"/>
          <a:ext cx="591887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0B1E37-9087-411C-86B4-CE9BC6207A57}">
      <dsp:nvSpPr>
        <dsp:cNvPr id="0" name=""/>
        <dsp:cNvSpPr/>
      </dsp:nvSpPr>
      <dsp:spPr>
        <a:xfrm>
          <a:off x="1590697" y="1755775"/>
          <a:ext cx="5807895" cy="548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it-IT" sz="1800" b="1" kern="1200" dirty="0">
              <a:latin typeface="Interstate-Light"/>
              <a:ea typeface="Verdana" panose="020B0604030504040204" pitchFamily="34" charset="0"/>
              <a:cs typeface="Verdana" panose="020B0604030504040204" pitchFamily="34" charset="0"/>
            </a:rPr>
            <a:t>Sourcing relevant data across texts</a:t>
          </a:r>
          <a:endParaRPr lang="en-US" sz="1800" kern="1200" dirty="0">
            <a:latin typeface="Interstate-Light"/>
          </a:endParaRPr>
        </a:p>
      </dsp:txBody>
      <dsp:txXfrm>
        <a:off x="1590697" y="1755775"/>
        <a:ext cx="5807895" cy="548679"/>
      </dsp:txXfrm>
    </dsp:sp>
    <dsp:sp modelId="{098CA853-E8A4-4F3E-91DB-C8353B68D819}">
      <dsp:nvSpPr>
        <dsp:cNvPr id="0" name=""/>
        <dsp:cNvSpPr/>
      </dsp:nvSpPr>
      <dsp:spPr>
        <a:xfrm>
          <a:off x="1479718" y="2261164"/>
          <a:ext cx="591887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1F3F7C-E170-411A-87E0-A136F19D1B7E}">
      <dsp:nvSpPr>
        <dsp:cNvPr id="0" name=""/>
        <dsp:cNvSpPr/>
      </dsp:nvSpPr>
      <dsp:spPr>
        <a:xfrm>
          <a:off x="1590697" y="2331888"/>
          <a:ext cx="5807895" cy="548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it-IT" sz="1800" b="1" kern="1200" dirty="0">
              <a:latin typeface="Interstate-Light"/>
              <a:ea typeface="Verdana" panose="020B0604030504040204" pitchFamily="34" charset="0"/>
              <a:cs typeface="Verdana" panose="020B0604030504040204" pitchFamily="34" charset="0"/>
            </a:rPr>
            <a:t>Planning</a:t>
          </a:r>
          <a:endParaRPr lang="en-US" sz="1800" kern="1200" dirty="0">
            <a:latin typeface="Interstate-Light"/>
          </a:endParaRPr>
        </a:p>
      </dsp:txBody>
      <dsp:txXfrm>
        <a:off x="1590697" y="2331888"/>
        <a:ext cx="5807895" cy="548679"/>
      </dsp:txXfrm>
    </dsp:sp>
    <dsp:sp modelId="{B79AB91E-3C7E-45A6-A5E2-81C35875E18F}">
      <dsp:nvSpPr>
        <dsp:cNvPr id="0" name=""/>
        <dsp:cNvSpPr/>
      </dsp:nvSpPr>
      <dsp:spPr>
        <a:xfrm>
          <a:off x="1479718" y="2880568"/>
          <a:ext cx="591887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8697E4-9B5A-4E7A-A871-6321D187946D}">
      <dsp:nvSpPr>
        <dsp:cNvPr id="0" name=""/>
        <dsp:cNvSpPr/>
      </dsp:nvSpPr>
      <dsp:spPr>
        <a:xfrm>
          <a:off x="1590697" y="2908002"/>
          <a:ext cx="5807895" cy="548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it-IT" sz="1800" b="1" kern="1200" dirty="0">
              <a:latin typeface="Interstate-Light"/>
              <a:ea typeface="Verdana" panose="020B0604030504040204" pitchFamily="34" charset="0"/>
              <a:cs typeface="Verdana" panose="020B0604030504040204" pitchFamily="34" charset="0"/>
            </a:rPr>
            <a:t>Self-checking and self-evaluation </a:t>
          </a:r>
          <a:endParaRPr lang="en-US" sz="1800" kern="1200" dirty="0">
            <a:latin typeface="Interstate-Light"/>
          </a:endParaRPr>
        </a:p>
      </dsp:txBody>
      <dsp:txXfrm>
        <a:off x="1590697" y="2908002"/>
        <a:ext cx="5807895" cy="548679"/>
      </dsp:txXfrm>
    </dsp:sp>
    <dsp:sp modelId="{D46BCAA3-EECC-42BC-B66A-4DCF6ABD965E}">
      <dsp:nvSpPr>
        <dsp:cNvPr id="0" name=""/>
        <dsp:cNvSpPr/>
      </dsp:nvSpPr>
      <dsp:spPr>
        <a:xfrm>
          <a:off x="1479718" y="3456682"/>
          <a:ext cx="591887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F2EE7E-F06F-4A3A-9E8D-E226997F7474}">
      <dsp:nvSpPr>
        <dsp:cNvPr id="0" name=""/>
        <dsp:cNvSpPr/>
      </dsp:nvSpPr>
      <dsp:spPr>
        <a:xfrm>
          <a:off x="1590697" y="3484116"/>
          <a:ext cx="5807895" cy="548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it-IT" sz="1800" kern="1200" dirty="0">
              <a:latin typeface="Interstate-Light"/>
              <a:ea typeface="Verdana" panose="020B0604030504040204" pitchFamily="34" charset="0"/>
              <a:cs typeface="Verdana" panose="020B0604030504040204" pitchFamily="34" charset="0"/>
            </a:rPr>
            <a:t>Deducing and inferring</a:t>
          </a:r>
          <a:endParaRPr lang="en-US" sz="1800" kern="1200" dirty="0">
            <a:latin typeface="Interstate-Light"/>
          </a:endParaRPr>
        </a:p>
      </dsp:txBody>
      <dsp:txXfrm>
        <a:off x="1590697" y="3484116"/>
        <a:ext cx="5807895" cy="548679"/>
      </dsp:txXfrm>
    </dsp:sp>
    <dsp:sp modelId="{64F96B4B-D68F-4790-95C9-56B4D836299B}">
      <dsp:nvSpPr>
        <dsp:cNvPr id="0" name=""/>
        <dsp:cNvSpPr/>
      </dsp:nvSpPr>
      <dsp:spPr>
        <a:xfrm>
          <a:off x="1479718" y="4032795"/>
          <a:ext cx="591887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65CD42-2BAA-47B7-AC85-DFEA8880361C}">
      <dsp:nvSpPr>
        <dsp:cNvPr id="0" name=""/>
        <dsp:cNvSpPr/>
      </dsp:nvSpPr>
      <dsp:spPr>
        <a:xfrm>
          <a:off x="1635826" y="249627"/>
          <a:ext cx="3225958" cy="3225958"/>
        </a:xfrm>
        <a:prstGeom prst="pie">
          <a:avLst>
            <a:gd name="adj1" fmla="val 16200000"/>
            <a:gd name="adj2" fmla="val 1800000"/>
          </a:avLst>
        </a:prstGeom>
        <a:solidFill>
          <a:srgbClr val="EC1D85"/>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bg1"/>
              </a:solidFill>
              <a:latin typeface="Interstate-Light"/>
            </a:rPr>
            <a:t>Language Skills </a:t>
          </a:r>
        </a:p>
      </dsp:txBody>
      <dsp:txXfrm>
        <a:off x="3335983" y="933223"/>
        <a:ext cx="1152128" cy="960106"/>
      </dsp:txXfrm>
    </dsp:sp>
    <dsp:sp modelId="{4136E39A-E7F2-4F63-B41A-2E9039DC16FF}">
      <dsp:nvSpPr>
        <dsp:cNvPr id="0" name=""/>
        <dsp:cNvSpPr/>
      </dsp:nvSpPr>
      <dsp:spPr>
        <a:xfrm>
          <a:off x="1569386" y="364840"/>
          <a:ext cx="3225958" cy="3225958"/>
        </a:xfrm>
        <a:prstGeom prst="pie">
          <a:avLst>
            <a:gd name="adj1" fmla="val 1800000"/>
            <a:gd name="adj2" fmla="val 9000000"/>
          </a:avLst>
        </a:prstGeom>
        <a:solidFill>
          <a:srgbClr val="EC1D85"/>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a:solidFill>
                <a:schemeClr val="bg1"/>
              </a:solidFill>
              <a:latin typeface="Interstate-Light"/>
            </a:rPr>
            <a:t>Transferable Skills</a:t>
          </a:r>
          <a:endParaRPr lang="en-GB" sz="1800" b="1" kern="1200" dirty="0">
            <a:solidFill>
              <a:schemeClr val="bg1"/>
            </a:solidFill>
            <a:latin typeface="Interstate-Light"/>
          </a:endParaRPr>
        </a:p>
      </dsp:txBody>
      <dsp:txXfrm>
        <a:off x="2337472" y="2457873"/>
        <a:ext cx="1728192" cy="844893"/>
      </dsp:txXfrm>
    </dsp:sp>
    <dsp:sp modelId="{525A5E9F-174E-436F-AE60-D37C4DE3AB28}">
      <dsp:nvSpPr>
        <dsp:cNvPr id="0" name=""/>
        <dsp:cNvSpPr/>
      </dsp:nvSpPr>
      <dsp:spPr>
        <a:xfrm>
          <a:off x="1502947" y="249627"/>
          <a:ext cx="3225958" cy="3225958"/>
        </a:xfrm>
        <a:prstGeom prst="pie">
          <a:avLst>
            <a:gd name="adj1" fmla="val 9000000"/>
            <a:gd name="adj2" fmla="val 16200000"/>
          </a:avLst>
        </a:prstGeom>
        <a:solidFill>
          <a:srgbClr val="EC1D85"/>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bg1"/>
              </a:solidFill>
              <a:latin typeface="Interstate-Light"/>
            </a:rPr>
            <a:t>Study Strategies</a:t>
          </a:r>
        </a:p>
      </dsp:txBody>
      <dsp:txXfrm>
        <a:off x="1876620" y="933223"/>
        <a:ext cx="1152128" cy="960106"/>
      </dsp:txXfrm>
    </dsp:sp>
    <dsp:sp modelId="{015B6953-5599-4634-B3CA-6155F8AD460F}">
      <dsp:nvSpPr>
        <dsp:cNvPr id="0" name=""/>
        <dsp:cNvSpPr/>
      </dsp:nvSpPr>
      <dsp:spPr>
        <a:xfrm>
          <a:off x="1436390" y="49925"/>
          <a:ext cx="3625363" cy="3625363"/>
        </a:xfrm>
        <a:prstGeom prst="circularArrow">
          <a:avLst>
            <a:gd name="adj1" fmla="val 5085"/>
            <a:gd name="adj2" fmla="val 327528"/>
            <a:gd name="adj3" fmla="val 1472472"/>
            <a:gd name="adj4" fmla="val 16199432"/>
            <a:gd name="adj5" fmla="val 5932"/>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2ED7931-FE32-4D56-8137-0D80E7431986}">
      <dsp:nvSpPr>
        <dsp:cNvPr id="0" name=""/>
        <dsp:cNvSpPr/>
      </dsp:nvSpPr>
      <dsp:spPr>
        <a:xfrm>
          <a:off x="1369684" y="164934"/>
          <a:ext cx="3625363" cy="3625363"/>
        </a:xfrm>
        <a:prstGeom prst="circularArrow">
          <a:avLst>
            <a:gd name="adj1" fmla="val 5085"/>
            <a:gd name="adj2" fmla="val 327528"/>
            <a:gd name="adj3" fmla="val 8671970"/>
            <a:gd name="adj4" fmla="val 1800502"/>
            <a:gd name="adj5" fmla="val 5932"/>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023FF35-8ABD-4F96-BE24-3D2A50CE332D}">
      <dsp:nvSpPr>
        <dsp:cNvPr id="0" name=""/>
        <dsp:cNvSpPr/>
      </dsp:nvSpPr>
      <dsp:spPr>
        <a:xfrm>
          <a:off x="1302978" y="49925"/>
          <a:ext cx="3625363" cy="3625363"/>
        </a:xfrm>
        <a:prstGeom prst="circularArrow">
          <a:avLst>
            <a:gd name="adj1" fmla="val 5085"/>
            <a:gd name="adj2" fmla="val 327528"/>
            <a:gd name="adj3" fmla="val 15873039"/>
            <a:gd name="adj4" fmla="val 9000000"/>
            <a:gd name="adj5" fmla="val 5932"/>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586111-61AF-F647-BB64-197328C367CA}">
      <dsp:nvSpPr>
        <dsp:cNvPr id="0" name=""/>
        <dsp:cNvSpPr/>
      </dsp:nvSpPr>
      <dsp:spPr>
        <a:xfrm>
          <a:off x="1279" y="0"/>
          <a:ext cx="1991320" cy="3284638"/>
        </a:xfrm>
        <a:prstGeom prst="roundRect">
          <a:avLst>
            <a:gd name="adj" fmla="val 10000"/>
          </a:avLst>
        </a:prstGeom>
        <a:gradFill rotWithShape="0">
          <a:gsLst>
            <a:gs pos="0">
              <a:schemeClr val="accent4">
                <a:shade val="80000"/>
                <a:hueOff val="0"/>
                <a:satOff val="0"/>
                <a:lumOff val="0"/>
                <a:alphaOff val="0"/>
                <a:shade val="51000"/>
                <a:satMod val="130000"/>
              </a:schemeClr>
            </a:gs>
            <a:gs pos="80000">
              <a:schemeClr val="accent4">
                <a:shade val="80000"/>
                <a:hueOff val="0"/>
                <a:satOff val="0"/>
                <a:lumOff val="0"/>
                <a:alphaOff val="0"/>
                <a:shade val="93000"/>
                <a:satMod val="130000"/>
              </a:schemeClr>
            </a:gs>
            <a:gs pos="100000">
              <a:schemeClr val="accent4">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ILOs</a:t>
          </a:r>
        </a:p>
        <a:p>
          <a:pPr marL="0" lvl="0" indent="0" algn="ctr" defTabSz="844550">
            <a:lnSpc>
              <a:spcPct val="90000"/>
            </a:lnSpc>
            <a:spcBef>
              <a:spcPct val="0"/>
            </a:spcBef>
            <a:spcAft>
              <a:spcPct val="35000"/>
            </a:spcAft>
            <a:buNone/>
          </a:pPr>
          <a:r>
            <a:rPr lang="en-US" sz="1900" kern="1200" dirty="0"/>
            <a:t> = </a:t>
          </a:r>
        </a:p>
        <a:p>
          <a:pPr marL="0" lvl="0" indent="0" algn="ctr" defTabSz="844550">
            <a:lnSpc>
              <a:spcPct val="90000"/>
            </a:lnSpc>
            <a:spcBef>
              <a:spcPct val="0"/>
            </a:spcBef>
            <a:spcAft>
              <a:spcPct val="35000"/>
            </a:spcAft>
            <a:buNone/>
          </a:pPr>
          <a:r>
            <a:rPr lang="en-US" sz="1900" kern="1200" dirty="0"/>
            <a:t>Objective</a:t>
          </a:r>
        </a:p>
      </dsp:txBody>
      <dsp:txXfrm>
        <a:off x="1279" y="1313855"/>
        <a:ext cx="1991320" cy="1313855"/>
      </dsp:txXfrm>
    </dsp:sp>
    <dsp:sp modelId="{44BAACDC-D761-9A45-829D-CE6E0C870E79}">
      <dsp:nvSpPr>
        <dsp:cNvPr id="0" name=""/>
        <dsp:cNvSpPr/>
      </dsp:nvSpPr>
      <dsp:spPr>
        <a:xfrm>
          <a:off x="450047" y="197078"/>
          <a:ext cx="1093784" cy="1093784"/>
        </a:xfrm>
        <a:prstGeom prst="ellipse">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4450F47-4DCE-7A40-99F1-6C8AD1882416}">
      <dsp:nvSpPr>
        <dsp:cNvPr id="0" name=""/>
        <dsp:cNvSpPr/>
      </dsp:nvSpPr>
      <dsp:spPr>
        <a:xfrm>
          <a:off x="2052339" y="0"/>
          <a:ext cx="1991320" cy="3284638"/>
        </a:xfrm>
        <a:prstGeom prst="roundRect">
          <a:avLst>
            <a:gd name="adj" fmla="val 10000"/>
          </a:avLst>
        </a:prstGeom>
        <a:gradFill rotWithShape="0">
          <a:gsLst>
            <a:gs pos="0">
              <a:schemeClr val="accent4">
                <a:shade val="80000"/>
                <a:hueOff val="-88279"/>
                <a:satOff val="-2183"/>
                <a:lumOff val="12494"/>
                <a:alphaOff val="0"/>
                <a:shade val="51000"/>
                <a:satMod val="130000"/>
              </a:schemeClr>
            </a:gs>
            <a:gs pos="80000">
              <a:schemeClr val="accent4">
                <a:shade val="80000"/>
                <a:hueOff val="-88279"/>
                <a:satOff val="-2183"/>
                <a:lumOff val="12494"/>
                <a:alphaOff val="0"/>
                <a:shade val="93000"/>
                <a:satMod val="130000"/>
              </a:schemeClr>
            </a:gs>
            <a:gs pos="100000">
              <a:schemeClr val="accent4">
                <a:shade val="80000"/>
                <a:hueOff val="-88279"/>
                <a:satOff val="-2183"/>
                <a:lumOff val="1249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Teaching</a:t>
          </a:r>
        </a:p>
        <a:p>
          <a:pPr marL="0" lvl="0" indent="0" algn="ctr" defTabSz="844550">
            <a:lnSpc>
              <a:spcPct val="90000"/>
            </a:lnSpc>
            <a:spcBef>
              <a:spcPct val="0"/>
            </a:spcBef>
            <a:spcAft>
              <a:spcPct val="35000"/>
            </a:spcAft>
            <a:buNone/>
          </a:pPr>
          <a:r>
            <a:rPr lang="en-US" sz="1900" kern="1200" dirty="0"/>
            <a:t>= </a:t>
          </a:r>
        </a:p>
        <a:p>
          <a:pPr marL="0" lvl="0" indent="0" algn="ctr" defTabSz="844550">
            <a:lnSpc>
              <a:spcPct val="90000"/>
            </a:lnSpc>
            <a:spcBef>
              <a:spcPct val="0"/>
            </a:spcBef>
            <a:spcAft>
              <a:spcPct val="35000"/>
            </a:spcAft>
            <a:buNone/>
          </a:pPr>
          <a:r>
            <a:rPr lang="en-US" sz="1900" kern="1200" dirty="0"/>
            <a:t>Activation</a:t>
          </a:r>
        </a:p>
      </dsp:txBody>
      <dsp:txXfrm>
        <a:off x="2052339" y="1313855"/>
        <a:ext cx="1991320" cy="1313855"/>
      </dsp:txXfrm>
    </dsp:sp>
    <dsp:sp modelId="{925C3B06-E27E-D541-A31D-E02E691929FF}">
      <dsp:nvSpPr>
        <dsp:cNvPr id="0" name=""/>
        <dsp:cNvSpPr/>
      </dsp:nvSpPr>
      <dsp:spPr>
        <a:xfrm>
          <a:off x="2501107" y="197078"/>
          <a:ext cx="1093784" cy="1093784"/>
        </a:xfrm>
        <a:prstGeom prst="ellipse">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B58C65C-1736-6F48-8264-AF8069AFD671}">
      <dsp:nvSpPr>
        <dsp:cNvPr id="0" name=""/>
        <dsp:cNvSpPr/>
      </dsp:nvSpPr>
      <dsp:spPr>
        <a:xfrm>
          <a:off x="4103399" y="0"/>
          <a:ext cx="1991320" cy="3284638"/>
        </a:xfrm>
        <a:prstGeom prst="roundRect">
          <a:avLst>
            <a:gd name="adj" fmla="val 10000"/>
          </a:avLst>
        </a:prstGeom>
        <a:gradFill rotWithShape="0">
          <a:gsLst>
            <a:gs pos="0">
              <a:schemeClr val="accent4">
                <a:shade val="80000"/>
                <a:hueOff val="-176558"/>
                <a:satOff val="-4365"/>
                <a:lumOff val="24988"/>
                <a:alphaOff val="0"/>
                <a:shade val="51000"/>
                <a:satMod val="130000"/>
              </a:schemeClr>
            </a:gs>
            <a:gs pos="80000">
              <a:schemeClr val="accent4">
                <a:shade val="80000"/>
                <a:hueOff val="-176558"/>
                <a:satOff val="-4365"/>
                <a:lumOff val="24988"/>
                <a:alphaOff val="0"/>
                <a:shade val="93000"/>
                <a:satMod val="130000"/>
              </a:schemeClr>
            </a:gs>
            <a:gs pos="100000">
              <a:schemeClr val="accent4">
                <a:shade val="80000"/>
                <a:hueOff val="-176558"/>
                <a:satOff val="-4365"/>
                <a:lumOff val="2498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ATs</a:t>
          </a:r>
        </a:p>
        <a:p>
          <a:pPr marL="0" lvl="0" indent="0" algn="ctr" defTabSz="844550">
            <a:lnSpc>
              <a:spcPct val="90000"/>
            </a:lnSpc>
            <a:spcBef>
              <a:spcPct val="0"/>
            </a:spcBef>
            <a:spcAft>
              <a:spcPct val="35000"/>
            </a:spcAft>
            <a:buNone/>
          </a:pPr>
          <a:r>
            <a:rPr lang="en-US" sz="1900" kern="1200" dirty="0"/>
            <a:t> = </a:t>
          </a:r>
        </a:p>
        <a:p>
          <a:pPr marL="0" lvl="0" indent="0" algn="ctr" defTabSz="844550">
            <a:lnSpc>
              <a:spcPct val="90000"/>
            </a:lnSpc>
            <a:spcBef>
              <a:spcPct val="0"/>
            </a:spcBef>
            <a:spcAft>
              <a:spcPct val="35000"/>
            </a:spcAft>
            <a:buNone/>
          </a:pPr>
          <a:r>
            <a:rPr lang="en-US" sz="1900" kern="1200" dirty="0"/>
            <a:t>Assessment</a:t>
          </a:r>
        </a:p>
      </dsp:txBody>
      <dsp:txXfrm>
        <a:off x="4103399" y="1313855"/>
        <a:ext cx="1991320" cy="1313855"/>
      </dsp:txXfrm>
    </dsp:sp>
    <dsp:sp modelId="{1FA8E48A-266B-1947-AEF1-9EB65A6EE78C}">
      <dsp:nvSpPr>
        <dsp:cNvPr id="0" name=""/>
        <dsp:cNvSpPr/>
      </dsp:nvSpPr>
      <dsp:spPr>
        <a:xfrm>
          <a:off x="4552167" y="197078"/>
          <a:ext cx="1093784" cy="1093784"/>
        </a:xfrm>
        <a:prstGeom prst="ellipse">
          <a:avLst/>
        </a:prstGeom>
        <a:blipFill rotWithShape="1">
          <a:blip xmlns:r="http://schemas.openxmlformats.org/officeDocument/2006/relationships" r:embed="rId3"/>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D8CC098-15B6-2547-A290-99E18BA28018}">
      <dsp:nvSpPr>
        <dsp:cNvPr id="0" name=""/>
        <dsp:cNvSpPr/>
      </dsp:nvSpPr>
      <dsp:spPr>
        <a:xfrm>
          <a:off x="243839" y="2627710"/>
          <a:ext cx="5608320" cy="492695"/>
        </a:xfrm>
        <a:prstGeom prst="leftRightArrow">
          <a:avLst/>
        </a:prstGeom>
        <a:gradFill rotWithShape="0">
          <a:gsLst>
            <a:gs pos="0">
              <a:schemeClr val="accent4">
                <a:tint val="40000"/>
                <a:hueOff val="0"/>
                <a:satOff val="0"/>
                <a:lumOff val="0"/>
                <a:alphaOff val="0"/>
                <a:shade val="51000"/>
                <a:satMod val="130000"/>
              </a:schemeClr>
            </a:gs>
            <a:gs pos="80000">
              <a:schemeClr val="accent4">
                <a:tint val="40000"/>
                <a:hueOff val="0"/>
                <a:satOff val="0"/>
                <a:lumOff val="0"/>
                <a:alphaOff val="0"/>
                <a:shade val="93000"/>
                <a:satMod val="130000"/>
              </a:schemeClr>
            </a:gs>
            <a:gs pos="100000">
              <a:schemeClr val="accent4">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BCC198-00A5-4C17-A3A3-75FC304DEE5A}">
      <dsp:nvSpPr>
        <dsp:cNvPr id="0" name=""/>
        <dsp:cNvSpPr/>
      </dsp:nvSpPr>
      <dsp:spPr>
        <a:xfrm>
          <a:off x="0" y="31221"/>
          <a:ext cx="3020761" cy="792000"/>
        </a:xfrm>
        <a:prstGeom prst="rightArrow">
          <a:avLst/>
        </a:prstGeom>
        <a:solidFill>
          <a:schemeClr val="accent4">
            <a:alpha val="90000"/>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071433D8-0728-45B2-AB99-53E5057B4F03}">
      <dsp:nvSpPr>
        <dsp:cNvPr id="0" name=""/>
        <dsp:cNvSpPr/>
      </dsp:nvSpPr>
      <dsp:spPr>
        <a:xfrm>
          <a:off x="243633" y="229221"/>
          <a:ext cx="2563516" cy="39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1760" rIns="0" bIns="111760" numCol="1" spcCol="1270" anchor="ctr" anchorCtr="0">
          <a:noAutofit/>
          <a:sp3d extrusionH="28000" prstMaterial="matte"/>
        </a:bodyPr>
        <a:lstStyle/>
        <a:p>
          <a:pPr marL="0" lvl="0" indent="0" algn="ctr" defTabSz="488950">
            <a:lnSpc>
              <a:spcPct val="90000"/>
            </a:lnSpc>
            <a:spcBef>
              <a:spcPct val="0"/>
            </a:spcBef>
            <a:spcAft>
              <a:spcPct val="35000"/>
            </a:spcAft>
            <a:buNone/>
          </a:pPr>
          <a:r>
            <a:rPr lang="en-GB" sz="1100" b="1" kern="1200" dirty="0">
              <a:solidFill>
                <a:schemeClr val="bg1"/>
              </a:solidFill>
            </a:rPr>
            <a:t>Learning</a:t>
          </a:r>
          <a:r>
            <a:rPr lang="en-GB" sz="1100" kern="1200" dirty="0"/>
            <a:t> </a:t>
          </a:r>
        </a:p>
      </dsp:txBody>
      <dsp:txXfrm>
        <a:off x="243633" y="229221"/>
        <a:ext cx="2563516" cy="39600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BCC198-00A5-4C17-A3A3-75FC304DEE5A}">
      <dsp:nvSpPr>
        <dsp:cNvPr id="0" name=""/>
        <dsp:cNvSpPr/>
      </dsp:nvSpPr>
      <dsp:spPr>
        <a:xfrm>
          <a:off x="0" y="602"/>
          <a:ext cx="3020761" cy="792000"/>
        </a:xfrm>
        <a:prstGeom prst="rightArrow">
          <a:avLst/>
        </a:prstGeom>
        <a:solidFill>
          <a:schemeClr val="accent4">
            <a:hueOff val="0"/>
            <a:satOff val="0"/>
            <a:lumOff val="0"/>
            <a:alpha val="2900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071433D8-0728-45B2-AB99-53E5057B4F03}">
      <dsp:nvSpPr>
        <dsp:cNvPr id="0" name=""/>
        <dsp:cNvSpPr/>
      </dsp:nvSpPr>
      <dsp:spPr>
        <a:xfrm>
          <a:off x="243633" y="229221"/>
          <a:ext cx="2563516" cy="39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1760" rIns="0" bIns="111760" numCol="1" spcCol="1270" anchor="ctr" anchorCtr="0">
          <a:noAutofit/>
          <a:sp3d extrusionH="28000" prstMaterial="matte"/>
        </a:bodyPr>
        <a:lstStyle/>
        <a:p>
          <a:pPr marL="0" lvl="0" indent="0" algn="ctr" defTabSz="488950">
            <a:lnSpc>
              <a:spcPct val="90000"/>
            </a:lnSpc>
            <a:spcBef>
              <a:spcPct val="0"/>
            </a:spcBef>
            <a:spcAft>
              <a:spcPct val="35000"/>
            </a:spcAft>
            <a:buNone/>
          </a:pPr>
          <a:r>
            <a:rPr lang="en-GB" sz="1100" b="1" kern="1200" dirty="0">
              <a:solidFill>
                <a:schemeClr val="bg1"/>
              </a:solidFill>
            </a:rPr>
            <a:t>Assessment</a:t>
          </a:r>
          <a:endParaRPr lang="en-GB" sz="1100" kern="1200" dirty="0"/>
        </a:p>
      </dsp:txBody>
      <dsp:txXfrm>
        <a:off x="243633" y="229221"/>
        <a:ext cx="2563516" cy="396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DBE329-15D1-444C-A624-DBBFEAF4E0A2}">
      <dsp:nvSpPr>
        <dsp:cNvPr id="0" name=""/>
        <dsp:cNvSpPr/>
      </dsp:nvSpPr>
      <dsp:spPr>
        <a:xfrm>
          <a:off x="1155633" y="388"/>
          <a:ext cx="6459508" cy="545718"/>
        </a:xfrm>
        <a:prstGeom prst="roundRect">
          <a:avLst/>
        </a:prstGeom>
        <a:gradFill rotWithShape="0">
          <a:gsLst>
            <a:gs pos="0">
              <a:schemeClr val="accent4">
                <a:shade val="80000"/>
                <a:hueOff val="0"/>
                <a:satOff val="0"/>
                <a:lumOff val="0"/>
                <a:alphaOff val="0"/>
                <a:shade val="51000"/>
                <a:satMod val="130000"/>
              </a:schemeClr>
            </a:gs>
            <a:gs pos="80000">
              <a:schemeClr val="accent4">
                <a:shade val="80000"/>
                <a:hueOff val="0"/>
                <a:satOff val="0"/>
                <a:lumOff val="0"/>
                <a:alphaOff val="0"/>
                <a:shade val="93000"/>
                <a:satMod val="130000"/>
              </a:schemeClr>
            </a:gs>
            <a:gs pos="100000">
              <a:schemeClr val="accent4">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GB" sz="2300" kern="1200" dirty="0"/>
            <a:t>-improve the quality of teaching?</a:t>
          </a:r>
        </a:p>
      </dsp:txBody>
      <dsp:txXfrm>
        <a:off x="1182273" y="27028"/>
        <a:ext cx="6406228" cy="492438"/>
      </dsp:txXfrm>
    </dsp:sp>
    <dsp:sp modelId="{A8D40D0E-1F5A-4892-BBCE-8B747735499C}">
      <dsp:nvSpPr>
        <dsp:cNvPr id="0" name=""/>
        <dsp:cNvSpPr/>
      </dsp:nvSpPr>
      <dsp:spPr>
        <a:xfrm>
          <a:off x="1155633" y="654375"/>
          <a:ext cx="6459508" cy="545718"/>
        </a:xfrm>
        <a:prstGeom prst="roundRect">
          <a:avLst/>
        </a:prstGeom>
        <a:gradFill rotWithShape="0">
          <a:gsLst>
            <a:gs pos="0">
              <a:schemeClr val="accent4">
                <a:shade val="80000"/>
                <a:hueOff val="-35312"/>
                <a:satOff val="-873"/>
                <a:lumOff val="4998"/>
                <a:alphaOff val="0"/>
                <a:shade val="51000"/>
                <a:satMod val="130000"/>
              </a:schemeClr>
            </a:gs>
            <a:gs pos="80000">
              <a:schemeClr val="accent4">
                <a:shade val="80000"/>
                <a:hueOff val="-35312"/>
                <a:satOff val="-873"/>
                <a:lumOff val="4998"/>
                <a:alphaOff val="0"/>
                <a:shade val="93000"/>
                <a:satMod val="130000"/>
              </a:schemeClr>
            </a:gs>
            <a:gs pos="100000">
              <a:schemeClr val="accent4">
                <a:shade val="80000"/>
                <a:hueOff val="-35312"/>
                <a:satOff val="-873"/>
                <a:lumOff val="49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GB" sz="2300" kern="1200" dirty="0"/>
            <a:t>-aid language learning?</a:t>
          </a:r>
        </a:p>
      </dsp:txBody>
      <dsp:txXfrm>
        <a:off x="1182273" y="681015"/>
        <a:ext cx="6406228" cy="492438"/>
      </dsp:txXfrm>
    </dsp:sp>
    <dsp:sp modelId="{6A811EA3-61FC-4232-BCB3-2D128D9D7E42}">
      <dsp:nvSpPr>
        <dsp:cNvPr id="0" name=""/>
        <dsp:cNvSpPr/>
      </dsp:nvSpPr>
      <dsp:spPr>
        <a:xfrm>
          <a:off x="1155633" y="1308361"/>
          <a:ext cx="6459508" cy="545718"/>
        </a:xfrm>
        <a:prstGeom prst="roundRect">
          <a:avLst/>
        </a:prstGeom>
        <a:gradFill rotWithShape="0">
          <a:gsLst>
            <a:gs pos="0">
              <a:schemeClr val="accent4">
                <a:shade val="80000"/>
                <a:hueOff val="-70623"/>
                <a:satOff val="-1746"/>
                <a:lumOff val="9995"/>
                <a:alphaOff val="0"/>
                <a:shade val="51000"/>
                <a:satMod val="130000"/>
              </a:schemeClr>
            </a:gs>
            <a:gs pos="80000">
              <a:schemeClr val="accent4">
                <a:shade val="80000"/>
                <a:hueOff val="-70623"/>
                <a:satOff val="-1746"/>
                <a:lumOff val="9995"/>
                <a:alphaOff val="0"/>
                <a:shade val="93000"/>
                <a:satMod val="130000"/>
              </a:schemeClr>
            </a:gs>
            <a:gs pos="100000">
              <a:schemeClr val="accent4">
                <a:shade val="80000"/>
                <a:hueOff val="-70623"/>
                <a:satOff val="-1746"/>
                <a:lumOff val="999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GB" sz="2200" kern="1200" dirty="0"/>
            <a:t>-aid wider skill (transferable) development?</a:t>
          </a:r>
        </a:p>
      </dsp:txBody>
      <dsp:txXfrm>
        <a:off x="1182273" y="1335001"/>
        <a:ext cx="6406228" cy="492438"/>
      </dsp:txXfrm>
    </dsp:sp>
    <dsp:sp modelId="{ACBF9BD3-7124-47EB-8F57-31A2C7E5E11C}">
      <dsp:nvSpPr>
        <dsp:cNvPr id="0" name=""/>
        <dsp:cNvSpPr/>
      </dsp:nvSpPr>
      <dsp:spPr>
        <a:xfrm>
          <a:off x="1155633" y="1962348"/>
          <a:ext cx="6459508" cy="545718"/>
        </a:xfrm>
        <a:prstGeom prst="roundRect">
          <a:avLst/>
        </a:prstGeom>
        <a:gradFill rotWithShape="0">
          <a:gsLst>
            <a:gs pos="0">
              <a:schemeClr val="accent4">
                <a:shade val="80000"/>
                <a:hueOff val="-105935"/>
                <a:satOff val="-2619"/>
                <a:lumOff val="14993"/>
                <a:alphaOff val="0"/>
                <a:shade val="51000"/>
                <a:satMod val="130000"/>
              </a:schemeClr>
            </a:gs>
            <a:gs pos="80000">
              <a:schemeClr val="accent4">
                <a:shade val="80000"/>
                <a:hueOff val="-105935"/>
                <a:satOff val="-2619"/>
                <a:lumOff val="14993"/>
                <a:alphaOff val="0"/>
                <a:shade val="93000"/>
                <a:satMod val="130000"/>
              </a:schemeClr>
            </a:gs>
            <a:gs pos="100000">
              <a:schemeClr val="accent4">
                <a:shade val="80000"/>
                <a:hueOff val="-105935"/>
                <a:satOff val="-2619"/>
                <a:lumOff val="1499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GB" sz="2200" kern="1200" dirty="0"/>
            <a:t>-motivate students?</a:t>
          </a:r>
        </a:p>
      </dsp:txBody>
      <dsp:txXfrm>
        <a:off x="1182273" y="1988988"/>
        <a:ext cx="6406228" cy="492438"/>
      </dsp:txXfrm>
    </dsp:sp>
    <dsp:sp modelId="{FB29A14C-F884-4179-8C29-33DF586A9896}">
      <dsp:nvSpPr>
        <dsp:cNvPr id="0" name=""/>
        <dsp:cNvSpPr/>
      </dsp:nvSpPr>
      <dsp:spPr>
        <a:xfrm>
          <a:off x="1155633" y="2616335"/>
          <a:ext cx="6459508" cy="545718"/>
        </a:xfrm>
        <a:prstGeom prst="roundRect">
          <a:avLst/>
        </a:prstGeom>
        <a:gradFill rotWithShape="0">
          <a:gsLst>
            <a:gs pos="0">
              <a:schemeClr val="accent4">
                <a:shade val="80000"/>
                <a:hueOff val="-141246"/>
                <a:satOff val="-3492"/>
                <a:lumOff val="19990"/>
                <a:alphaOff val="0"/>
                <a:shade val="51000"/>
                <a:satMod val="130000"/>
              </a:schemeClr>
            </a:gs>
            <a:gs pos="80000">
              <a:schemeClr val="accent4">
                <a:shade val="80000"/>
                <a:hueOff val="-141246"/>
                <a:satOff val="-3492"/>
                <a:lumOff val="19990"/>
                <a:alphaOff val="0"/>
                <a:shade val="93000"/>
                <a:satMod val="130000"/>
              </a:schemeClr>
            </a:gs>
            <a:gs pos="100000">
              <a:schemeClr val="accent4">
                <a:shade val="80000"/>
                <a:hueOff val="-141246"/>
                <a:satOff val="-3492"/>
                <a:lumOff val="1999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GB" sz="2200" kern="1200" dirty="0"/>
            <a:t>-provide high-stakes outcomes for students?</a:t>
          </a:r>
        </a:p>
      </dsp:txBody>
      <dsp:txXfrm>
        <a:off x="1182273" y="2642975"/>
        <a:ext cx="6406228" cy="492438"/>
      </dsp:txXfrm>
    </dsp:sp>
    <dsp:sp modelId="{1E6B00CE-7F04-442C-A678-871EF718F752}">
      <dsp:nvSpPr>
        <dsp:cNvPr id="0" name=""/>
        <dsp:cNvSpPr/>
      </dsp:nvSpPr>
      <dsp:spPr>
        <a:xfrm>
          <a:off x="1155633" y="3270322"/>
          <a:ext cx="6459508" cy="545718"/>
        </a:xfrm>
        <a:prstGeom prst="roundRect">
          <a:avLst/>
        </a:prstGeom>
        <a:gradFill rotWithShape="0">
          <a:gsLst>
            <a:gs pos="0">
              <a:schemeClr val="accent4">
                <a:shade val="80000"/>
                <a:hueOff val="-176558"/>
                <a:satOff val="-4365"/>
                <a:lumOff val="24988"/>
                <a:alphaOff val="0"/>
                <a:shade val="51000"/>
                <a:satMod val="130000"/>
              </a:schemeClr>
            </a:gs>
            <a:gs pos="80000">
              <a:schemeClr val="accent4">
                <a:shade val="80000"/>
                <a:hueOff val="-176558"/>
                <a:satOff val="-4365"/>
                <a:lumOff val="24988"/>
                <a:alphaOff val="0"/>
                <a:shade val="93000"/>
                <a:satMod val="130000"/>
              </a:schemeClr>
            </a:gs>
            <a:gs pos="100000">
              <a:schemeClr val="accent4">
                <a:shade val="80000"/>
                <a:hueOff val="-176558"/>
                <a:satOff val="-4365"/>
                <a:lumOff val="2498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GB" sz="2100" kern="1200" dirty="0"/>
            <a:t>-provide a range of feedback measures?</a:t>
          </a:r>
        </a:p>
      </dsp:txBody>
      <dsp:txXfrm>
        <a:off x="1182273" y="3296962"/>
        <a:ext cx="6406228" cy="49243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BCC198-00A5-4C17-A3A3-75FC304DEE5A}">
      <dsp:nvSpPr>
        <dsp:cNvPr id="0" name=""/>
        <dsp:cNvSpPr/>
      </dsp:nvSpPr>
      <dsp:spPr>
        <a:xfrm>
          <a:off x="0" y="31221"/>
          <a:ext cx="3020761" cy="792000"/>
        </a:xfrm>
        <a:prstGeom prst="rightArrow">
          <a:avLst/>
        </a:prstGeom>
        <a:solidFill>
          <a:schemeClr val="accent4">
            <a:alpha val="90000"/>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071433D8-0728-45B2-AB99-53E5057B4F03}">
      <dsp:nvSpPr>
        <dsp:cNvPr id="0" name=""/>
        <dsp:cNvSpPr/>
      </dsp:nvSpPr>
      <dsp:spPr>
        <a:xfrm>
          <a:off x="243633" y="229221"/>
          <a:ext cx="2563516" cy="39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1760" rIns="0" bIns="111760" numCol="1" spcCol="1270" anchor="ctr" anchorCtr="0">
          <a:noAutofit/>
          <a:sp3d extrusionH="28000" prstMaterial="matte"/>
        </a:bodyPr>
        <a:lstStyle/>
        <a:p>
          <a:pPr marL="0" lvl="0" indent="0" algn="ctr" defTabSz="488950">
            <a:lnSpc>
              <a:spcPct val="90000"/>
            </a:lnSpc>
            <a:spcBef>
              <a:spcPct val="0"/>
            </a:spcBef>
            <a:spcAft>
              <a:spcPct val="35000"/>
            </a:spcAft>
            <a:buNone/>
          </a:pPr>
          <a:r>
            <a:rPr lang="en-GB" sz="1100" b="1" kern="1200" dirty="0">
              <a:solidFill>
                <a:schemeClr val="bg1"/>
              </a:solidFill>
            </a:rPr>
            <a:t>Learning</a:t>
          </a:r>
          <a:r>
            <a:rPr lang="en-GB" sz="1100" kern="1200" dirty="0"/>
            <a:t> </a:t>
          </a:r>
        </a:p>
      </dsp:txBody>
      <dsp:txXfrm>
        <a:off x="243633" y="229221"/>
        <a:ext cx="2563516" cy="39600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BCC198-00A5-4C17-A3A3-75FC304DEE5A}">
      <dsp:nvSpPr>
        <dsp:cNvPr id="0" name=""/>
        <dsp:cNvSpPr/>
      </dsp:nvSpPr>
      <dsp:spPr>
        <a:xfrm>
          <a:off x="0" y="602"/>
          <a:ext cx="3020761" cy="792000"/>
        </a:xfrm>
        <a:prstGeom prst="rightArrow">
          <a:avLst/>
        </a:prstGeom>
        <a:solidFill>
          <a:schemeClr val="accent4">
            <a:hueOff val="0"/>
            <a:satOff val="0"/>
            <a:lumOff val="0"/>
            <a:alpha val="2900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071433D8-0728-45B2-AB99-53E5057B4F03}">
      <dsp:nvSpPr>
        <dsp:cNvPr id="0" name=""/>
        <dsp:cNvSpPr/>
      </dsp:nvSpPr>
      <dsp:spPr>
        <a:xfrm>
          <a:off x="243633" y="229221"/>
          <a:ext cx="2563516" cy="39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1760" rIns="0" bIns="111760" numCol="1" spcCol="1270" anchor="ctr" anchorCtr="0">
          <a:noAutofit/>
          <a:sp3d extrusionH="28000" prstMaterial="matte"/>
        </a:bodyPr>
        <a:lstStyle/>
        <a:p>
          <a:pPr marL="0" lvl="0" indent="0" algn="ctr" defTabSz="488950">
            <a:lnSpc>
              <a:spcPct val="90000"/>
            </a:lnSpc>
            <a:spcBef>
              <a:spcPct val="0"/>
            </a:spcBef>
            <a:spcAft>
              <a:spcPct val="35000"/>
            </a:spcAft>
            <a:buNone/>
          </a:pPr>
          <a:r>
            <a:rPr lang="en-GB" sz="1100" b="1" kern="1200" dirty="0">
              <a:solidFill>
                <a:schemeClr val="bg1"/>
              </a:solidFill>
            </a:rPr>
            <a:t>Assessment</a:t>
          </a:r>
          <a:endParaRPr lang="en-GB" sz="1100" kern="1200" dirty="0"/>
        </a:p>
      </dsp:txBody>
      <dsp:txXfrm>
        <a:off x="243633" y="229221"/>
        <a:ext cx="2563516" cy="39600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BCC198-00A5-4C17-A3A3-75FC304DEE5A}">
      <dsp:nvSpPr>
        <dsp:cNvPr id="0" name=""/>
        <dsp:cNvSpPr/>
      </dsp:nvSpPr>
      <dsp:spPr>
        <a:xfrm>
          <a:off x="0" y="31221"/>
          <a:ext cx="3020761" cy="792000"/>
        </a:xfrm>
        <a:prstGeom prst="rightArrow">
          <a:avLst/>
        </a:prstGeom>
        <a:solidFill>
          <a:schemeClr val="accent4">
            <a:alpha val="90000"/>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071433D8-0728-45B2-AB99-53E5057B4F03}">
      <dsp:nvSpPr>
        <dsp:cNvPr id="0" name=""/>
        <dsp:cNvSpPr/>
      </dsp:nvSpPr>
      <dsp:spPr>
        <a:xfrm>
          <a:off x="243633" y="229221"/>
          <a:ext cx="2563516" cy="39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1760" rIns="0" bIns="111760" numCol="1" spcCol="1270" anchor="ctr" anchorCtr="0">
          <a:noAutofit/>
          <a:sp3d extrusionH="28000" prstMaterial="matte"/>
        </a:bodyPr>
        <a:lstStyle/>
        <a:p>
          <a:pPr marL="0" lvl="0" indent="0" algn="ctr" defTabSz="488950">
            <a:lnSpc>
              <a:spcPct val="90000"/>
            </a:lnSpc>
            <a:spcBef>
              <a:spcPct val="0"/>
            </a:spcBef>
            <a:spcAft>
              <a:spcPct val="35000"/>
            </a:spcAft>
            <a:buNone/>
          </a:pPr>
          <a:r>
            <a:rPr lang="en-GB" sz="1100" b="1" kern="1200" dirty="0">
              <a:solidFill>
                <a:schemeClr val="bg1"/>
              </a:solidFill>
            </a:rPr>
            <a:t>Learning</a:t>
          </a:r>
          <a:r>
            <a:rPr lang="en-GB" sz="1100" kern="1200" dirty="0"/>
            <a:t> </a:t>
          </a:r>
        </a:p>
      </dsp:txBody>
      <dsp:txXfrm>
        <a:off x="243633" y="229221"/>
        <a:ext cx="2563516" cy="39600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BCC198-00A5-4C17-A3A3-75FC304DEE5A}">
      <dsp:nvSpPr>
        <dsp:cNvPr id="0" name=""/>
        <dsp:cNvSpPr/>
      </dsp:nvSpPr>
      <dsp:spPr>
        <a:xfrm>
          <a:off x="0" y="602"/>
          <a:ext cx="3020761" cy="792000"/>
        </a:xfrm>
        <a:prstGeom prst="rightArrow">
          <a:avLst/>
        </a:prstGeom>
        <a:solidFill>
          <a:schemeClr val="accent4">
            <a:hueOff val="0"/>
            <a:satOff val="0"/>
            <a:lumOff val="0"/>
            <a:alpha val="2900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071433D8-0728-45B2-AB99-53E5057B4F03}">
      <dsp:nvSpPr>
        <dsp:cNvPr id="0" name=""/>
        <dsp:cNvSpPr/>
      </dsp:nvSpPr>
      <dsp:spPr>
        <a:xfrm>
          <a:off x="243633" y="229221"/>
          <a:ext cx="2563516" cy="39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1760" rIns="0" bIns="111760" numCol="1" spcCol="1270" anchor="ctr" anchorCtr="0">
          <a:noAutofit/>
          <a:sp3d extrusionH="28000" prstMaterial="matte"/>
        </a:bodyPr>
        <a:lstStyle/>
        <a:p>
          <a:pPr marL="0" lvl="0" indent="0" algn="ctr" defTabSz="488950">
            <a:lnSpc>
              <a:spcPct val="90000"/>
            </a:lnSpc>
            <a:spcBef>
              <a:spcPct val="0"/>
            </a:spcBef>
            <a:spcAft>
              <a:spcPct val="35000"/>
            </a:spcAft>
            <a:buNone/>
          </a:pPr>
          <a:r>
            <a:rPr lang="en-GB" sz="1100" b="1" kern="1200" dirty="0">
              <a:solidFill>
                <a:schemeClr val="bg1"/>
              </a:solidFill>
            </a:rPr>
            <a:t>Assessment</a:t>
          </a:r>
          <a:endParaRPr lang="en-GB" sz="1100" kern="1200" dirty="0"/>
        </a:p>
      </dsp:txBody>
      <dsp:txXfrm>
        <a:off x="243633" y="229221"/>
        <a:ext cx="2563516" cy="39600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65CD42-2BAA-47B7-AC85-DFEA8880361C}">
      <dsp:nvSpPr>
        <dsp:cNvPr id="0" name=""/>
        <dsp:cNvSpPr/>
      </dsp:nvSpPr>
      <dsp:spPr>
        <a:xfrm>
          <a:off x="1635826" y="249627"/>
          <a:ext cx="3225958" cy="3225958"/>
        </a:xfrm>
        <a:prstGeom prst="pie">
          <a:avLst>
            <a:gd name="adj1" fmla="val 16200000"/>
            <a:gd name="adj2" fmla="val 1800000"/>
          </a:avLst>
        </a:prstGeom>
        <a:solidFill>
          <a:srgbClr val="EC1D85"/>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bg1"/>
              </a:solidFill>
              <a:latin typeface="Interstate-Light"/>
            </a:rPr>
            <a:t>Language Skills </a:t>
          </a:r>
        </a:p>
      </dsp:txBody>
      <dsp:txXfrm>
        <a:off x="3335983" y="933223"/>
        <a:ext cx="1152128" cy="960106"/>
      </dsp:txXfrm>
    </dsp:sp>
    <dsp:sp modelId="{4136E39A-E7F2-4F63-B41A-2E9039DC16FF}">
      <dsp:nvSpPr>
        <dsp:cNvPr id="0" name=""/>
        <dsp:cNvSpPr/>
      </dsp:nvSpPr>
      <dsp:spPr>
        <a:xfrm>
          <a:off x="1569386" y="364840"/>
          <a:ext cx="3225958" cy="3225958"/>
        </a:xfrm>
        <a:prstGeom prst="pie">
          <a:avLst>
            <a:gd name="adj1" fmla="val 1800000"/>
            <a:gd name="adj2" fmla="val 9000000"/>
          </a:avLst>
        </a:prstGeom>
        <a:solidFill>
          <a:srgbClr val="EC1D85"/>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bg1"/>
              </a:solidFill>
              <a:latin typeface="Interstate-Light"/>
            </a:rPr>
            <a:t>Transferable Skills</a:t>
          </a:r>
        </a:p>
      </dsp:txBody>
      <dsp:txXfrm>
        <a:off x="2337472" y="2457873"/>
        <a:ext cx="1728192" cy="844893"/>
      </dsp:txXfrm>
    </dsp:sp>
    <dsp:sp modelId="{525A5E9F-174E-436F-AE60-D37C4DE3AB28}">
      <dsp:nvSpPr>
        <dsp:cNvPr id="0" name=""/>
        <dsp:cNvSpPr/>
      </dsp:nvSpPr>
      <dsp:spPr>
        <a:xfrm>
          <a:off x="1502947" y="249627"/>
          <a:ext cx="3225958" cy="3225958"/>
        </a:xfrm>
        <a:prstGeom prst="pie">
          <a:avLst>
            <a:gd name="adj1" fmla="val 9000000"/>
            <a:gd name="adj2" fmla="val 16200000"/>
          </a:avLst>
        </a:prstGeom>
        <a:solidFill>
          <a:srgbClr val="EC1D85"/>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bg1"/>
              </a:solidFill>
              <a:latin typeface="Interstate-Light"/>
            </a:rPr>
            <a:t>Study Strategies</a:t>
          </a:r>
        </a:p>
      </dsp:txBody>
      <dsp:txXfrm>
        <a:off x="1876620" y="933223"/>
        <a:ext cx="1152128" cy="960106"/>
      </dsp:txXfrm>
    </dsp:sp>
    <dsp:sp modelId="{015B6953-5599-4634-B3CA-6155F8AD460F}">
      <dsp:nvSpPr>
        <dsp:cNvPr id="0" name=""/>
        <dsp:cNvSpPr/>
      </dsp:nvSpPr>
      <dsp:spPr>
        <a:xfrm>
          <a:off x="1436390" y="49925"/>
          <a:ext cx="3625363" cy="3625363"/>
        </a:xfrm>
        <a:prstGeom prst="circularArrow">
          <a:avLst>
            <a:gd name="adj1" fmla="val 5085"/>
            <a:gd name="adj2" fmla="val 327528"/>
            <a:gd name="adj3" fmla="val 1472472"/>
            <a:gd name="adj4" fmla="val 16199432"/>
            <a:gd name="adj5" fmla="val 5932"/>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2ED7931-FE32-4D56-8137-0D80E7431986}">
      <dsp:nvSpPr>
        <dsp:cNvPr id="0" name=""/>
        <dsp:cNvSpPr/>
      </dsp:nvSpPr>
      <dsp:spPr>
        <a:xfrm>
          <a:off x="1369684" y="164934"/>
          <a:ext cx="3625363" cy="3625363"/>
        </a:xfrm>
        <a:prstGeom prst="circularArrow">
          <a:avLst>
            <a:gd name="adj1" fmla="val 5085"/>
            <a:gd name="adj2" fmla="val 327528"/>
            <a:gd name="adj3" fmla="val 8671970"/>
            <a:gd name="adj4" fmla="val 1800502"/>
            <a:gd name="adj5" fmla="val 5932"/>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023FF35-8ABD-4F96-BE24-3D2A50CE332D}">
      <dsp:nvSpPr>
        <dsp:cNvPr id="0" name=""/>
        <dsp:cNvSpPr/>
      </dsp:nvSpPr>
      <dsp:spPr>
        <a:xfrm>
          <a:off x="1302978" y="49925"/>
          <a:ext cx="3625363" cy="3625363"/>
        </a:xfrm>
        <a:prstGeom prst="circularArrow">
          <a:avLst>
            <a:gd name="adj1" fmla="val 5085"/>
            <a:gd name="adj2" fmla="val 327528"/>
            <a:gd name="adj3" fmla="val 15873039"/>
            <a:gd name="adj4" fmla="val 9000000"/>
            <a:gd name="adj5" fmla="val 5932"/>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9EE7E8-0BD6-4C30-AD2E-2EB5E0D06419}">
      <dsp:nvSpPr>
        <dsp:cNvPr id="0" name=""/>
        <dsp:cNvSpPr/>
      </dsp:nvSpPr>
      <dsp:spPr>
        <a:xfrm rot="5400000">
          <a:off x="2630104" y="97992"/>
          <a:ext cx="1506471" cy="1310630"/>
        </a:xfrm>
        <a:prstGeom prst="hexagon">
          <a:avLst>
            <a:gd name="adj" fmla="val 25000"/>
            <a:gd name="vf" fmla="val 1154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baseline="0" dirty="0">
              <a:latin typeface="Verdana" panose="020B0604030504040204" pitchFamily="34" charset="0"/>
            </a:rPr>
            <a:t>REF</a:t>
          </a:r>
        </a:p>
      </dsp:txBody>
      <dsp:txXfrm rot="-5400000">
        <a:off x="2932264" y="234830"/>
        <a:ext cx="902150" cy="1036955"/>
      </dsp:txXfrm>
    </dsp:sp>
    <dsp:sp modelId="{A951530A-A587-48BE-83E3-B1CEABB81E71}">
      <dsp:nvSpPr>
        <dsp:cNvPr id="0" name=""/>
        <dsp:cNvSpPr/>
      </dsp:nvSpPr>
      <dsp:spPr>
        <a:xfrm>
          <a:off x="4078426" y="301365"/>
          <a:ext cx="1681222" cy="903882"/>
        </a:xfrm>
        <a:prstGeom prst="rect">
          <a:avLst/>
        </a:prstGeom>
        <a:noFill/>
        <a:ln>
          <a:noFill/>
        </a:ln>
        <a:effectLst/>
      </dsp:spPr>
      <dsp:style>
        <a:lnRef idx="0">
          <a:scrgbClr r="0" g="0" b="0"/>
        </a:lnRef>
        <a:fillRef idx="0">
          <a:scrgbClr r="0" g="0" b="0"/>
        </a:fillRef>
        <a:effectRef idx="0">
          <a:scrgbClr r="0" g="0" b="0"/>
        </a:effectRef>
        <a:fontRef idx="minor"/>
      </dsp:style>
    </dsp:sp>
    <dsp:sp modelId="{888882A3-017D-4626-B388-2880167E2972}">
      <dsp:nvSpPr>
        <dsp:cNvPr id="0" name=""/>
        <dsp:cNvSpPr/>
      </dsp:nvSpPr>
      <dsp:spPr>
        <a:xfrm rot="5400000">
          <a:off x="1214624" y="97992"/>
          <a:ext cx="1506471" cy="1310630"/>
        </a:xfrm>
        <a:prstGeom prst="hexagon">
          <a:avLst>
            <a:gd name="adj" fmla="val 25000"/>
            <a:gd name="vf" fmla="val 1154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b="1" kern="1200" baseline="0" dirty="0">
              <a:latin typeface="Verdana" panose="020B0604030504040204" pitchFamily="34" charset="0"/>
            </a:rPr>
            <a:t>CRELLA</a:t>
          </a:r>
        </a:p>
      </dsp:txBody>
      <dsp:txXfrm rot="-5400000">
        <a:off x="1516784" y="234830"/>
        <a:ext cx="902150" cy="1036955"/>
      </dsp:txXfrm>
    </dsp:sp>
    <dsp:sp modelId="{85D36C1D-88B5-48FD-878F-50FC185204C5}">
      <dsp:nvSpPr>
        <dsp:cNvPr id="0" name=""/>
        <dsp:cNvSpPr/>
      </dsp:nvSpPr>
      <dsp:spPr>
        <a:xfrm rot="5400000">
          <a:off x="1919652" y="1376684"/>
          <a:ext cx="1506471" cy="1310630"/>
        </a:xfrm>
        <a:prstGeom prst="hexagon">
          <a:avLst>
            <a:gd name="adj" fmla="val 25000"/>
            <a:gd name="vf" fmla="val 1154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baseline="0" dirty="0">
              <a:latin typeface="Verdana" panose="020B0604030504040204" pitchFamily="34" charset="0"/>
              <a:ea typeface="Verdana" panose="020B0604030504040204" pitchFamily="34" charset="0"/>
              <a:cs typeface="Verdana" panose="020B0604030504040204" pitchFamily="34" charset="0"/>
            </a:rPr>
            <a:t>CEFR</a:t>
          </a:r>
        </a:p>
      </dsp:txBody>
      <dsp:txXfrm rot="-5400000">
        <a:off x="2221812" y="1513522"/>
        <a:ext cx="902150" cy="1036955"/>
      </dsp:txXfrm>
    </dsp:sp>
    <dsp:sp modelId="{2A17315F-F188-4CE3-8461-DD4143360285}">
      <dsp:nvSpPr>
        <dsp:cNvPr id="0" name=""/>
        <dsp:cNvSpPr/>
      </dsp:nvSpPr>
      <dsp:spPr>
        <a:xfrm>
          <a:off x="336351" y="1580058"/>
          <a:ext cx="1626989" cy="903882"/>
        </a:xfrm>
        <a:prstGeom prst="rect">
          <a:avLst/>
        </a:prstGeom>
        <a:noFill/>
        <a:ln>
          <a:noFill/>
        </a:ln>
        <a:effectLst/>
      </dsp:spPr>
      <dsp:style>
        <a:lnRef idx="0">
          <a:scrgbClr r="0" g="0" b="0"/>
        </a:lnRef>
        <a:fillRef idx="0">
          <a:scrgbClr r="0" g="0" b="0"/>
        </a:fillRef>
        <a:effectRef idx="0">
          <a:scrgbClr r="0" g="0" b="0"/>
        </a:effectRef>
        <a:fontRef idx="minor"/>
      </dsp:style>
    </dsp:sp>
    <dsp:sp modelId="{55665433-2A26-46E8-ADBE-2AAD7FF0BAA6}">
      <dsp:nvSpPr>
        <dsp:cNvPr id="0" name=""/>
        <dsp:cNvSpPr/>
      </dsp:nvSpPr>
      <dsp:spPr>
        <a:xfrm rot="5400000">
          <a:off x="3335133" y="1376684"/>
          <a:ext cx="1506471" cy="1310630"/>
        </a:xfrm>
        <a:prstGeom prst="hexagon">
          <a:avLst>
            <a:gd name="adj" fmla="val 25000"/>
            <a:gd name="vf" fmla="val 11547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r>
            <a:rPr lang="en-US" sz="2900" kern="1200" baseline="0" dirty="0">
              <a:latin typeface="Verdana" panose="020B0604030504040204" pitchFamily="34" charset="0"/>
            </a:rPr>
            <a:t>ALTE</a:t>
          </a:r>
        </a:p>
      </dsp:txBody>
      <dsp:txXfrm rot="-5400000">
        <a:off x="3637293" y="1513522"/>
        <a:ext cx="902150" cy="1036955"/>
      </dsp:txXfrm>
    </dsp:sp>
    <dsp:sp modelId="{7F20023F-CD66-4610-B957-590467EE226E}">
      <dsp:nvSpPr>
        <dsp:cNvPr id="0" name=""/>
        <dsp:cNvSpPr/>
      </dsp:nvSpPr>
      <dsp:spPr>
        <a:xfrm rot="5400000">
          <a:off x="2630104" y="2655377"/>
          <a:ext cx="1506471" cy="1310630"/>
        </a:xfrm>
        <a:prstGeom prst="hexagon">
          <a:avLst>
            <a:gd name="adj" fmla="val 25000"/>
            <a:gd name="vf" fmla="val 11547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baseline="0" dirty="0">
              <a:latin typeface="Verdana" panose="020B0604030504040204" pitchFamily="34" charset="0"/>
              <a:ea typeface="Verdana" panose="020B0604030504040204" pitchFamily="34" charset="0"/>
              <a:cs typeface="Verdana" panose="020B0604030504040204" pitchFamily="34" charset="0"/>
            </a:rPr>
            <a:t>Banded not sliding</a:t>
          </a:r>
        </a:p>
      </dsp:txBody>
      <dsp:txXfrm rot="-5400000">
        <a:off x="2932264" y="2792215"/>
        <a:ext cx="902150" cy="1036955"/>
      </dsp:txXfrm>
    </dsp:sp>
    <dsp:sp modelId="{3D16B83C-32B0-44B6-9277-387AF314A5E3}">
      <dsp:nvSpPr>
        <dsp:cNvPr id="0" name=""/>
        <dsp:cNvSpPr/>
      </dsp:nvSpPr>
      <dsp:spPr>
        <a:xfrm>
          <a:off x="4078426" y="2858751"/>
          <a:ext cx="1681222" cy="903882"/>
        </a:xfrm>
        <a:prstGeom prst="rect">
          <a:avLst/>
        </a:prstGeom>
        <a:noFill/>
        <a:ln>
          <a:noFill/>
        </a:ln>
        <a:effectLst/>
      </dsp:spPr>
      <dsp:style>
        <a:lnRef idx="0">
          <a:scrgbClr r="0" g="0" b="0"/>
        </a:lnRef>
        <a:fillRef idx="0">
          <a:scrgbClr r="0" g="0" b="0"/>
        </a:fillRef>
        <a:effectRef idx="0">
          <a:scrgbClr r="0" g="0" b="0"/>
        </a:effectRef>
        <a:fontRef idx="minor"/>
      </dsp:style>
    </dsp:sp>
    <dsp:sp modelId="{16149AD6-3E17-466A-A883-28EE7972355A}">
      <dsp:nvSpPr>
        <dsp:cNvPr id="0" name=""/>
        <dsp:cNvSpPr/>
      </dsp:nvSpPr>
      <dsp:spPr>
        <a:xfrm rot="5400000">
          <a:off x="1214624" y="2655377"/>
          <a:ext cx="1506471" cy="1310630"/>
        </a:xfrm>
        <a:prstGeom prst="hexagon">
          <a:avLst>
            <a:gd name="adj" fmla="val 25000"/>
            <a:gd name="vf" fmla="val 1154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US" sz="1100" b="1" kern="1200" baseline="0" dirty="0">
              <a:latin typeface="Verdana" panose="020B0604030504040204" pitchFamily="34" charset="0"/>
            </a:rPr>
            <a:t>Integrated</a:t>
          </a:r>
        </a:p>
      </dsp:txBody>
      <dsp:txXfrm rot="-5400000">
        <a:off x="1516784" y="2792215"/>
        <a:ext cx="902150" cy="1036955"/>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BCC198-00A5-4C17-A3A3-75FC304DEE5A}">
      <dsp:nvSpPr>
        <dsp:cNvPr id="0" name=""/>
        <dsp:cNvSpPr/>
      </dsp:nvSpPr>
      <dsp:spPr>
        <a:xfrm>
          <a:off x="0" y="17541"/>
          <a:ext cx="6096000" cy="3024000"/>
        </a:xfrm>
        <a:prstGeom prst="rightArrow">
          <a:avLst/>
        </a:prstGeom>
        <a:solidFill>
          <a:schemeClr val="accent4">
            <a:alpha val="90000"/>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071433D8-0728-45B2-AB99-53E5057B4F03}">
      <dsp:nvSpPr>
        <dsp:cNvPr id="0" name=""/>
        <dsp:cNvSpPr/>
      </dsp:nvSpPr>
      <dsp:spPr>
        <a:xfrm>
          <a:off x="491728" y="773541"/>
          <a:ext cx="4994671" cy="151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26720" rIns="0" bIns="426720" numCol="1" spcCol="1270" anchor="ctr" anchorCtr="0">
          <a:noAutofit/>
          <a:sp3d extrusionH="28000" prstMaterial="matte"/>
        </a:bodyPr>
        <a:lstStyle/>
        <a:p>
          <a:pPr marL="0" lvl="0" indent="0" algn="ctr" defTabSz="1866900">
            <a:lnSpc>
              <a:spcPct val="90000"/>
            </a:lnSpc>
            <a:spcBef>
              <a:spcPct val="0"/>
            </a:spcBef>
            <a:spcAft>
              <a:spcPct val="35000"/>
            </a:spcAft>
            <a:buNone/>
          </a:pPr>
          <a:r>
            <a:rPr lang="en-GB" sz="4200" b="1" kern="1200" dirty="0">
              <a:solidFill>
                <a:schemeClr val="bg1"/>
              </a:solidFill>
            </a:rPr>
            <a:t>Learning</a:t>
          </a:r>
          <a:r>
            <a:rPr lang="en-GB" sz="4200" kern="1200" dirty="0"/>
            <a:t> </a:t>
          </a:r>
        </a:p>
      </dsp:txBody>
      <dsp:txXfrm>
        <a:off x="491728" y="773541"/>
        <a:ext cx="4994671" cy="151200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BCC198-00A5-4C17-A3A3-75FC304DEE5A}">
      <dsp:nvSpPr>
        <dsp:cNvPr id="0" name=""/>
        <dsp:cNvSpPr/>
      </dsp:nvSpPr>
      <dsp:spPr>
        <a:xfrm>
          <a:off x="0" y="2"/>
          <a:ext cx="6096000" cy="3024000"/>
        </a:xfrm>
        <a:prstGeom prst="rightArrow">
          <a:avLst/>
        </a:prstGeom>
        <a:solidFill>
          <a:schemeClr val="accent4">
            <a:hueOff val="0"/>
            <a:satOff val="0"/>
            <a:lumOff val="0"/>
            <a:alpha val="2900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071433D8-0728-45B2-AB99-53E5057B4F03}">
      <dsp:nvSpPr>
        <dsp:cNvPr id="0" name=""/>
        <dsp:cNvSpPr/>
      </dsp:nvSpPr>
      <dsp:spPr>
        <a:xfrm>
          <a:off x="491728" y="773541"/>
          <a:ext cx="4994671" cy="151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26720" rIns="0" bIns="426720" numCol="1" spcCol="1270" anchor="ctr" anchorCtr="0">
          <a:noAutofit/>
          <a:sp3d extrusionH="28000" prstMaterial="matte"/>
        </a:bodyPr>
        <a:lstStyle/>
        <a:p>
          <a:pPr marL="0" lvl="0" indent="0" algn="ctr" defTabSz="1866900">
            <a:lnSpc>
              <a:spcPct val="90000"/>
            </a:lnSpc>
            <a:spcBef>
              <a:spcPct val="0"/>
            </a:spcBef>
            <a:spcAft>
              <a:spcPct val="35000"/>
            </a:spcAft>
            <a:buNone/>
          </a:pPr>
          <a:r>
            <a:rPr lang="en-GB" sz="4200" b="1" kern="1200" dirty="0">
              <a:solidFill>
                <a:schemeClr val="bg1"/>
              </a:solidFill>
            </a:rPr>
            <a:t>Assessment</a:t>
          </a:r>
          <a:endParaRPr lang="en-GB" sz="4200" kern="1200" dirty="0"/>
        </a:p>
      </dsp:txBody>
      <dsp:txXfrm>
        <a:off x="491728" y="773541"/>
        <a:ext cx="4994671" cy="1512000"/>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A6E9CC-7C84-48A6-9ADE-600DC597A5E6}">
      <dsp:nvSpPr>
        <dsp:cNvPr id="0" name=""/>
        <dsp:cNvSpPr/>
      </dsp:nvSpPr>
      <dsp:spPr>
        <a:xfrm>
          <a:off x="0" y="180815"/>
          <a:ext cx="2088232" cy="302400"/>
        </a:xfrm>
        <a:prstGeom prst="rect">
          <a:avLst/>
        </a:prstGeom>
        <a:solidFill>
          <a:schemeClr val="lt1">
            <a:alpha val="90000"/>
            <a:hueOff val="0"/>
            <a:satOff val="0"/>
            <a:lumOff val="0"/>
            <a:alphaOff val="0"/>
          </a:schemeClr>
        </a:solidFill>
        <a:ln w="25400" cap="flat" cmpd="sng" algn="ctr">
          <a:solidFill>
            <a:schemeClr val="accent4">
              <a:hueOff val="0"/>
              <a:satOff val="0"/>
              <a:lumOff val="0"/>
              <a:alpha val="80000"/>
            </a:schemeClr>
          </a:solidFill>
          <a:prstDash val="solid"/>
        </a:ln>
        <a:effectLst/>
      </dsp:spPr>
      <dsp:style>
        <a:lnRef idx="2">
          <a:scrgbClr r="0" g="0" b="0"/>
        </a:lnRef>
        <a:fillRef idx="1">
          <a:scrgbClr r="0" g="0" b="0"/>
        </a:fillRef>
        <a:effectRef idx="0">
          <a:scrgbClr r="0" g="0" b="0"/>
        </a:effectRef>
        <a:fontRef idx="minor"/>
      </dsp:style>
    </dsp:sp>
    <dsp:sp modelId="{778098FD-5B36-4F7A-882F-BF7D335C816A}">
      <dsp:nvSpPr>
        <dsp:cNvPr id="0" name=""/>
        <dsp:cNvSpPr/>
      </dsp:nvSpPr>
      <dsp:spPr>
        <a:xfrm>
          <a:off x="104411" y="3695"/>
          <a:ext cx="1461762" cy="354240"/>
        </a:xfrm>
        <a:prstGeom prst="roundRect">
          <a:avLst/>
        </a:prstGeom>
        <a:solidFill>
          <a:schemeClr val="accent4">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51" tIns="0" rIns="55251" bIns="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bg1"/>
              </a:solidFill>
              <a:latin typeface="Verdana" panose="020B0604030504040204" pitchFamily="34" charset="0"/>
              <a:ea typeface="Verdana" panose="020B0604030504040204" pitchFamily="34" charset="0"/>
              <a:cs typeface="Verdana" panose="020B0604030504040204" pitchFamily="34" charset="0"/>
            </a:rPr>
            <a:t>Distinction</a:t>
          </a:r>
        </a:p>
      </dsp:txBody>
      <dsp:txXfrm>
        <a:off x="121704" y="20988"/>
        <a:ext cx="1427176" cy="319654"/>
      </dsp:txXfrm>
    </dsp:sp>
    <dsp:sp modelId="{C6ABE36B-43DE-4395-9CF2-994E940F003C}">
      <dsp:nvSpPr>
        <dsp:cNvPr id="0" name=""/>
        <dsp:cNvSpPr/>
      </dsp:nvSpPr>
      <dsp:spPr>
        <a:xfrm>
          <a:off x="0" y="725135"/>
          <a:ext cx="2088232" cy="302400"/>
        </a:xfrm>
        <a:prstGeom prst="rect">
          <a:avLst/>
        </a:prstGeom>
        <a:solidFill>
          <a:schemeClr val="lt1">
            <a:alpha val="90000"/>
            <a:hueOff val="0"/>
            <a:satOff val="0"/>
            <a:lumOff val="0"/>
            <a:alphaOff val="0"/>
          </a:schemeClr>
        </a:solidFill>
        <a:ln w="25400" cap="flat" cmpd="sng" algn="ctr">
          <a:solidFill>
            <a:schemeClr val="accent4">
              <a:hueOff val="0"/>
              <a:satOff val="0"/>
              <a:lumOff val="0"/>
              <a:alpha val="70000"/>
            </a:schemeClr>
          </a:solidFill>
          <a:prstDash val="solid"/>
        </a:ln>
        <a:effectLst/>
      </dsp:spPr>
      <dsp:style>
        <a:lnRef idx="2">
          <a:scrgbClr r="0" g="0" b="0"/>
        </a:lnRef>
        <a:fillRef idx="1">
          <a:scrgbClr r="0" g="0" b="0"/>
        </a:fillRef>
        <a:effectRef idx="0">
          <a:scrgbClr r="0" g="0" b="0"/>
        </a:effectRef>
        <a:fontRef idx="minor"/>
      </dsp:style>
    </dsp:sp>
    <dsp:sp modelId="{BEADD31E-D331-4F27-8380-16E9F10F904C}">
      <dsp:nvSpPr>
        <dsp:cNvPr id="0" name=""/>
        <dsp:cNvSpPr/>
      </dsp:nvSpPr>
      <dsp:spPr>
        <a:xfrm>
          <a:off x="104411" y="548015"/>
          <a:ext cx="1461762" cy="354240"/>
        </a:xfrm>
        <a:prstGeom prst="roundRect">
          <a:avLst/>
        </a:prstGeom>
        <a:solidFill>
          <a:schemeClr val="accent4">
            <a:hueOff val="0"/>
            <a:satOff val="0"/>
            <a:lumOff val="0"/>
            <a:alpha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51" tIns="0" rIns="55251" bIns="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bg1"/>
              </a:solidFill>
              <a:latin typeface="Verdana" panose="020B0604030504040204" pitchFamily="34" charset="0"/>
              <a:ea typeface="Verdana" panose="020B0604030504040204" pitchFamily="34" charset="0"/>
              <a:cs typeface="Verdana" panose="020B0604030504040204" pitchFamily="34" charset="0"/>
            </a:rPr>
            <a:t>Merit</a:t>
          </a:r>
        </a:p>
      </dsp:txBody>
      <dsp:txXfrm>
        <a:off x="121704" y="565308"/>
        <a:ext cx="1427176" cy="319654"/>
      </dsp:txXfrm>
    </dsp:sp>
    <dsp:sp modelId="{019CD559-0183-4EF1-961E-9BB55608366B}">
      <dsp:nvSpPr>
        <dsp:cNvPr id="0" name=""/>
        <dsp:cNvSpPr/>
      </dsp:nvSpPr>
      <dsp:spPr>
        <a:xfrm>
          <a:off x="0" y="1269455"/>
          <a:ext cx="2088232" cy="302400"/>
        </a:xfrm>
        <a:prstGeom prst="rect">
          <a:avLst/>
        </a:prstGeom>
        <a:solidFill>
          <a:schemeClr val="lt1">
            <a:alpha val="90000"/>
            <a:hueOff val="0"/>
            <a:satOff val="0"/>
            <a:lumOff val="0"/>
            <a:alphaOff val="0"/>
          </a:schemeClr>
        </a:solidFill>
        <a:ln w="25400" cap="flat" cmpd="sng" algn="ctr">
          <a:solidFill>
            <a:schemeClr val="accent4">
              <a:hueOff val="0"/>
              <a:satOff val="0"/>
              <a:lumOff val="0"/>
              <a:alpha val="60000"/>
            </a:schemeClr>
          </a:solidFill>
          <a:prstDash val="solid"/>
        </a:ln>
        <a:effectLst/>
      </dsp:spPr>
      <dsp:style>
        <a:lnRef idx="2">
          <a:scrgbClr r="0" g="0" b="0"/>
        </a:lnRef>
        <a:fillRef idx="1">
          <a:scrgbClr r="0" g="0" b="0"/>
        </a:fillRef>
        <a:effectRef idx="0">
          <a:scrgbClr r="0" g="0" b="0"/>
        </a:effectRef>
        <a:fontRef idx="minor"/>
      </dsp:style>
    </dsp:sp>
    <dsp:sp modelId="{A182CE30-1D03-4F8C-95DD-F19F40414B11}">
      <dsp:nvSpPr>
        <dsp:cNvPr id="0" name=""/>
        <dsp:cNvSpPr/>
      </dsp:nvSpPr>
      <dsp:spPr>
        <a:xfrm>
          <a:off x="104411" y="1092335"/>
          <a:ext cx="1461762" cy="354240"/>
        </a:xfrm>
        <a:prstGeom prst="roundRect">
          <a:avLst/>
        </a:prstGeom>
        <a:solidFill>
          <a:schemeClr val="accent4">
            <a:hueOff val="0"/>
            <a:satOff val="0"/>
            <a:lumOff val="0"/>
            <a:alpha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51" tIns="0" rIns="55251" bIns="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bg1"/>
              </a:solidFill>
              <a:latin typeface="Verdana" panose="020B0604030504040204" pitchFamily="34" charset="0"/>
              <a:ea typeface="Verdana" panose="020B0604030504040204" pitchFamily="34" charset="0"/>
              <a:cs typeface="Verdana" panose="020B0604030504040204" pitchFamily="34" charset="0"/>
            </a:rPr>
            <a:t>Pass</a:t>
          </a:r>
        </a:p>
      </dsp:txBody>
      <dsp:txXfrm>
        <a:off x="121704" y="1109628"/>
        <a:ext cx="1427176" cy="319654"/>
      </dsp:txXfrm>
    </dsp:sp>
    <dsp:sp modelId="{9C06656C-C5E2-4553-9DB7-092FB5AE6635}">
      <dsp:nvSpPr>
        <dsp:cNvPr id="0" name=""/>
        <dsp:cNvSpPr/>
      </dsp:nvSpPr>
      <dsp:spPr>
        <a:xfrm>
          <a:off x="0" y="1813775"/>
          <a:ext cx="2088232" cy="302400"/>
        </a:xfrm>
        <a:prstGeom prst="rect">
          <a:avLst/>
        </a:prstGeom>
        <a:solidFill>
          <a:schemeClr val="lt1">
            <a:alpha val="90000"/>
            <a:hueOff val="0"/>
            <a:satOff val="0"/>
            <a:lumOff val="0"/>
            <a:alphaOff val="0"/>
          </a:schemeClr>
        </a:solidFill>
        <a:ln w="25400" cap="flat" cmpd="sng" algn="ctr">
          <a:solidFill>
            <a:schemeClr val="accent4">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sp>
    <dsp:sp modelId="{9B629BBF-9FA7-4F25-94D7-19A9859ED534}">
      <dsp:nvSpPr>
        <dsp:cNvPr id="0" name=""/>
        <dsp:cNvSpPr/>
      </dsp:nvSpPr>
      <dsp:spPr>
        <a:xfrm>
          <a:off x="104411" y="1636655"/>
          <a:ext cx="1461762" cy="354240"/>
        </a:xfrm>
        <a:prstGeom prst="roundRect">
          <a:avLst/>
        </a:prstGeom>
        <a:solidFill>
          <a:schemeClr val="accent4">
            <a:hueOff val="0"/>
            <a:satOff val="0"/>
            <a:lumOff val="0"/>
            <a:alpha val="5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51" tIns="0" rIns="55251" bIns="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bg1"/>
              </a:solidFill>
              <a:latin typeface="Verdana" panose="020B0604030504040204" pitchFamily="34" charset="0"/>
              <a:ea typeface="Verdana" panose="020B0604030504040204" pitchFamily="34" charset="0"/>
              <a:cs typeface="Verdana" panose="020B0604030504040204" pitchFamily="34" charset="0"/>
            </a:rPr>
            <a:t>Fail</a:t>
          </a:r>
        </a:p>
      </dsp:txBody>
      <dsp:txXfrm>
        <a:off x="121704" y="1653948"/>
        <a:ext cx="1427176" cy="319654"/>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54BB46-1857-4DA7-B7E1-96452820C50C}">
      <dsp:nvSpPr>
        <dsp:cNvPr id="0" name=""/>
        <dsp:cNvSpPr/>
      </dsp:nvSpPr>
      <dsp:spPr>
        <a:xfrm>
          <a:off x="0" y="46013"/>
          <a:ext cx="2181626" cy="2181626"/>
        </a:xfrm>
        <a:prstGeom prst="ellipse">
          <a:avLst/>
        </a:prstGeom>
        <a:gradFill rotWithShape="0">
          <a:gsLst>
            <a:gs pos="0">
              <a:schemeClr val="accent4">
                <a:shade val="80000"/>
                <a:hueOff val="0"/>
                <a:satOff val="0"/>
                <a:lumOff val="0"/>
                <a:alphaOff val="0"/>
                <a:shade val="51000"/>
                <a:satMod val="130000"/>
              </a:schemeClr>
            </a:gs>
            <a:gs pos="80000">
              <a:schemeClr val="accent4">
                <a:shade val="80000"/>
                <a:hueOff val="0"/>
                <a:satOff val="0"/>
                <a:lumOff val="0"/>
                <a:alphaOff val="0"/>
                <a:shade val="93000"/>
                <a:satMod val="130000"/>
              </a:schemeClr>
            </a:gs>
            <a:gs pos="100000">
              <a:schemeClr val="accent4">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GB" sz="3500" kern="1200" dirty="0"/>
            <a:t>SLA / SLL theory</a:t>
          </a:r>
        </a:p>
      </dsp:txBody>
      <dsp:txXfrm>
        <a:off x="319492" y="365505"/>
        <a:ext cx="1542642" cy="15426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BCC198-00A5-4C17-A3A3-75FC304DEE5A}">
      <dsp:nvSpPr>
        <dsp:cNvPr id="0" name=""/>
        <dsp:cNvSpPr/>
      </dsp:nvSpPr>
      <dsp:spPr>
        <a:xfrm>
          <a:off x="0" y="0"/>
          <a:ext cx="6096000" cy="3024000"/>
        </a:xfrm>
        <a:prstGeom prst="rightArrow">
          <a:avLst/>
        </a:prstGeom>
        <a:solidFill>
          <a:schemeClr val="accent4">
            <a:alpha val="90000"/>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071433D8-0728-45B2-AB99-53E5057B4F03}">
      <dsp:nvSpPr>
        <dsp:cNvPr id="0" name=""/>
        <dsp:cNvSpPr/>
      </dsp:nvSpPr>
      <dsp:spPr>
        <a:xfrm>
          <a:off x="491728" y="773541"/>
          <a:ext cx="4994671" cy="151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26720" rIns="0" bIns="426720" numCol="1" spcCol="1270" anchor="ctr" anchorCtr="0">
          <a:noAutofit/>
          <a:sp3d extrusionH="28000" prstMaterial="matte"/>
        </a:bodyPr>
        <a:lstStyle/>
        <a:p>
          <a:pPr marL="0" lvl="0" indent="0" algn="ctr" defTabSz="1866900">
            <a:lnSpc>
              <a:spcPct val="90000"/>
            </a:lnSpc>
            <a:spcBef>
              <a:spcPct val="0"/>
            </a:spcBef>
            <a:spcAft>
              <a:spcPct val="35000"/>
            </a:spcAft>
            <a:buNone/>
          </a:pPr>
          <a:r>
            <a:rPr lang="en-GB" sz="4200" b="1" kern="1200" dirty="0">
              <a:solidFill>
                <a:schemeClr val="bg1"/>
              </a:solidFill>
            </a:rPr>
            <a:t>Learning</a:t>
          </a:r>
          <a:r>
            <a:rPr lang="en-GB" sz="4200" kern="1200" dirty="0"/>
            <a:t> </a:t>
          </a:r>
        </a:p>
      </dsp:txBody>
      <dsp:txXfrm>
        <a:off x="491728" y="773541"/>
        <a:ext cx="4994671" cy="1512000"/>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F5228E-A88B-D74D-8982-0CBC8B9E0D72}">
      <dsp:nvSpPr>
        <dsp:cNvPr id="0" name=""/>
        <dsp:cNvSpPr/>
      </dsp:nvSpPr>
      <dsp:spPr>
        <a:xfrm>
          <a:off x="993795" y="0"/>
          <a:ext cx="4650473" cy="4650473"/>
        </a:xfrm>
        <a:prstGeom prst="diamond">
          <a:avLst/>
        </a:prstGeom>
        <a:solidFill>
          <a:srgbClr val="EC1D85"/>
        </a:soli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D031DB4D-C221-9642-9D44-B13FC7378054}">
      <dsp:nvSpPr>
        <dsp:cNvPr id="0" name=""/>
        <dsp:cNvSpPr/>
      </dsp:nvSpPr>
      <dsp:spPr>
        <a:xfrm>
          <a:off x="1549666" y="441794"/>
          <a:ext cx="1813684" cy="1813684"/>
        </a:xfrm>
        <a:prstGeom prst="roundRect">
          <a:avLst/>
        </a:prstGeom>
        <a:solidFill>
          <a:srgbClr val="A46FA6"/>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69899">
            <a:lnSpc>
              <a:spcPct val="90000"/>
            </a:lnSpc>
            <a:spcBef>
              <a:spcPct val="0"/>
            </a:spcBef>
            <a:spcAft>
              <a:spcPct val="35000"/>
            </a:spcAft>
            <a:buNone/>
          </a:pPr>
          <a:r>
            <a:rPr lang="en-US" sz="2182" b="1" kern="1200" dirty="0">
              <a:solidFill>
                <a:schemeClr val="bg1"/>
              </a:solidFill>
              <a:latin typeface="Verdana" panose="020B0604030504040204" pitchFamily="34" charset="0"/>
              <a:ea typeface="Verdana" panose="020B0604030504040204" pitchFamily="34" charset="0"/>
              <a:cs typeface="Verdana" panose="020B0604030504040204" pitchFamily="34" charset="0"/>
            </a:rPr>
            <a:t>Extrinsic</a:t>
          </a:r>
        </a:p>
      </dsp:txBody>
      <dsp:txXfrm>
        <a:off x="1638203" y="530331"/>
        <a:ext cx="1636610" cy="1636610"/>
      </dsp:txXfrm>
    </dsp:sp>
    <dsp:sp modelId="{825CC21B-60E7-E846-B906-0CB96EB9C306}">
      <dsp:nvSpPr>
        <dsp:cNvPr id="0" name=""/>
        <dsp:cNvSpPr/>
      </dsp:nvSpPr>
      <dsp:spPr>
        <a:xfrm>
          <a:off x="3502865" y="441794"/>
          <a:ext cx="1813684" cy="1813684"/>
        </a:xfrm>
        <a:prstGeom prst="roundRect">
          <a:avLst/>
        </a:prstGeom>
        <a:solidFill>
          <a:srgbClr val="A46FA6"/>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69899">
            <a:lnSpc>
              <a:spcPct val="90000"/>
            </a:lnSpc>
            <a:spcBef>
              <a:spcPct val="0"/>
            </a:spcBef>
            <a:spcAft>
              <a:spcPct val="35000"/>
            </a:spcAft>
            <a:buNone/>
          </a:pPr>
          <a:r>
            <a:rPr lang="en-US" sz="2182" b="1" kern="1200" dirty="0">
              <a:solidFill>
                <a:schemeClr val="bg1"/>
              </a:solidFill>
              <a:latin typeface="Verdana" panose="020B0604030504040204" pitchFamily="34" charset="0"/>
              <a:ea typeface="Verdana" panose="020B0604030504040204" pitchFamily="34" charset="0"/>
              <a:cs typeface="Verdana" panose="020B0604030504040204" pitchFamily="34" charset="0"/>
            </a:rPr>
            <a:t>Social</a:t>
          </a:r>
        </a:p>
      </dsp:txBody>
      <dsp:txXfrm>
        <a:off x="3591402" y="530331"/>
        <a:ext cx="1636610" cy="1636610"/>
      </dsp:txXfrm>
    </dsp:sp>
    <dsp:sp modelId="{CBA41737-C885-1345-8774-7D290FDC7DAC}">
      <dsp:nvSpPr>
        <dsp:cNvPr id="0" name=""/>
        <dsp:cNvSpPr/>
      </dsp:nvSpPr>
      <dsp:spPr>
        <a:xfrm>
          <a:off x="1549666" y="2394993"/>
          <a:ext cx="1813684" cy="1813684"/>
        </a:xfrm>
        <a:prstGeom prst="roundRect">
          <a:avLst/>
        </a:prstGeom>
        <a:solidFill>
          <a:srgbClr val="A46FA6"/>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69899">
            <a:lnSpc>
              <a:spcPct val="90000"/>
            </a:lnSpc>
            <a:spcBef>
              <a:spcPct val="0"/>
            </a:spcBef>
            <a:spcAft>
              <a:spcPct val="35000"/>
            </a:spcAft>
            <a:buNone/>
          </a:pPr>
          <a:r>
            <a:rPr lang="en-US" sz="2182" b="1" kern="1200" dirty="0">
              <a:solidFill>
                <a:schemeClr val="bg1"/>
              </a:solidFill>
              <a:latin typeface="Verdana" panose="020B0604030504040204" pitchFamily="34" charset="0"/>
              <a:ea typeface="Verdana" panose="020B0604030504040204" pitchFamily="34" charset="0"/>
              <a:cs typeface="Verdana" panose="020B0604030504040204" pitchFamily="34" charset="0"/>
            </a:rPr>
            <a:t>Intrinsic</a:t>
          </a:r>
        </a:p>
      </dsp:txBody>
      <dsp:txXfrm>
        <a:off x="1638203" y="2483530"/>
        <a:ext cx="1636610" cy="1636610"/>
      </dsp:txXfrm>
    </dsp:sp>
    <dsp:sp modelId="{CB8AAADF-026F-FB43-BBD5-8EB45086D56F}">
      <dsp:nvSpPr>
        <dsp:cNvPr id="0" name=""/>
        <dsp:cNvSpPr/>
      </dsp:nvSpPr>
      <dsp:spPr>
        <a:xfrm>
          <a:off x="3502865" y="2394993"/>
          <a:ext cx="1813684" cy="1813684"/>
        </a:xfrm>
        <a:prstGeom prst="roundRect">
          <a:avLst/>
        </a:prstGeom>
        <a:solidFill>
          <a:srgbClr val="A46FA6"/>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latin typeface="Verdana" panose="020B0604030504040204" pitchFamily="34" charset="0"/>
              <a:ea typeface="Verdana" panose="020B0604030504040204" pitchFamily="34" charset="0"/>
              <a:cs typeface="Verdana" panose="020B0604030504040204" pitchFamily="34" charset="0"/>
            </a:rPr>
            <a:t>Achievement</a:t>
          </a:r>
        </a:p>
      </dsp:txBody>
      <dsp:txXfrm>
        <a:off x="3591402" y="2483530"/>
        <a:ext cx="1636610" cy="1636610"/>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F02C2E-92C0-42B7-8A50-6A2E5787DC9F}">
      <dsp:nvSpPr>
        <dsp:cNvPr id="0" name=""/>
        <dsp:cNvSpPr/>
      </dsp:nvSpPr>
      <dsp:spPr>
        <a:xfrm>
          <a:off x="1013412" y="-3070"/>
          <a:ext cx="4069174" cy="4069174"/>
        </a:xfrm>
        <a:prstGeom prst="circularArrow">
          <a:avLst>
            <a:gd name="adj1" fmla="val 5274"/>
            <a:gd name="adj2" fmla="val 312630"/>
            <a:gd name="adj3" fmla="val 14264564"/>
            <a:gd name="adj4" fmla="val 17105730"/>
            <a:gd name="adj5" fmla="val 5477"/>
          </a:avLst>
        </a:prstGeom>
        <a:solidFill>
          <a:schemeClr val="accent4">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4135B0C-7021-4B34-B2E6-1591617469DE}">
      <dsp:nvSpPr>
        <dsp:cNvPr id="0" name=""/>
        <dsp:cNvSpPr/>
      </dsp:nvSpPr>
      <dsp:spPr>
        <a:xfrm>
          <a:off x="2290464" y="2451"/>
          <a:ext cx="1515070" cy="757535"/>
        </a:xfrm>
        <a:prstGeom prst="roundRect">
          <a:avLst/>
        </a:prstGeom>
        <a:gradFill rotWithShape="0">
          <a:gsLst>
            <a:gs pos="0">
              <a:schemeClr val="accent4">
                <a:shade val="80000"/>
                <a:hueOff val="0"/>
                <a:satOff val="0"/>
                <a:lumOff val="0"/>
                <a:alphaOff val="0"/>
                <a:shade val="51000"/>
                <a:satMod val="130000"/>
              </a:schemeClr>
            </a:gs>
            <a:gs pos="80000">
              <a:schemeClr val="accent4">
                <a:shade val="80000"/>
                <a:hueOff val="0"/>
                <a:satOff val="0"/>
                <a:lumOff val="0"/>
                <a:alphaOff val="0"/>
                <a:shade val="93000"/>
                <a:satMod val="130000"/>
              </a:schemeClr>
            </a:gs>
            <a:gs pos="100000">
              <a:schemeClr val="accent4">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Objective</a:t>
          </a:r>
        </a:p>
      </dsp:txBody>
      <dsp:txXfrm>
        <a:off x="2327444" y="39431"/>
        <a:ext cx="1441110" cy="683575"/>
      </dsp:txXfrm>
    </dsp:sp>
    <dsp:sp modelId="{BDBDB31C-251E-49A9-9301-FB4915BCC33E}">
      <dsp:nvSpPr>
        <dsp:cNvPr id="0" name=""/>
        <dsp:cNvSpPr/>
      </dsp:nvSpPr>
      <dsp:spPr>
        <a:xfrm>
          <a:off x="3720082" y="827842"/>
          <a:ext cx="1515070" cy="757535"/>
        </a:xfrm>
        <a:prstGeom prst="roundRect">
          <a:avLst/>
        </a:prstGeom>
        <a:gradFill rotWithShape="0">
          <a:gsLst>
            <a:gs pos="0">
              <a:schemeClr val="accent4">
                <a:shade val="80000"/>
                <a:hueOff val="-35312"/>
                <a:satOff val="-873"/>
                <a:lumOff val="4998"/>
                <a:alphaOff val="0"/>
                <a:shade val="51000"/>
                <a:satMod val="130000"/>
              </a:schemeClr>
            </a:gs>
            <a:gs pos="80000">
              <a:schemeClr val="accent4">
                <a:shade val="80000"/>
                <a:hueOff val="-35312"/>
                <a:satOff val="-873"/>
                <a:lumOff val="4998"/>
                <a:alphaOff val="0"/>
                <a:shade val="93000"/>
                <a:satMod val="130000"/>
              </a:schemeClr>
            </a:gs>
            <a:gs pos="100000">
              <a:schemeClr val="accent4">
                <a:shade val="80000"/>
                <a:hueOff val="-35312"/>
                <a:satOff val="-873"/>
                <a:lumOff val="49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Learner</a:t>
          </a:r>
        </a:p>
      </dsp:txBody>
      <dsp:txXfrm>
        <a:off x="3757062" y="864822"/>
        <a:ext cx="1441110" cy="683575"/>
      </dsp:txXfrm>
    </dsp:sp>
    <dsp:sp modelId="{DC516497-AECD-4DC3-8997-5633F0FFAC03}">
      <dsp:nvSpPr>
        <dsp:cNvPr id="0" name=""/>
        <dsp:cNvSpPr/>
      </dsp:nvSpPr>
      <dsp:spPr>
        <a:xfrm>
          <a:off x="3720082" y="2478622"/>
          <a:ext cx="1515070" cy="757535"/>
        </a:xfrm>
        <a:prstGeom prst="roundRect">
          <a:avLst/>
        </a:prstGeom>
        <a:gradFill rotWithShape="0">
          <a:gsLst>
            <a:gs pos="0">
              <a:schemeClr val="accent4">
                <a:shade val="80000"/>
                <a:hueOff val="-70623"/>
                <a:satOff val="-1746"/>
                <a:lumOff val="9995"/>
                <a:alphaOff val="0"/>
                <a:shade val="51000"/>
                <a:satMod val="130000"/>
              </a:schemeClr>
            </a:gs>
            <a:gs pos="80000">
              <a:schemeClr val="accent4">
                <a:shade val="80000"/>
                <a:hueOff val="-70623"/>
                <a:satOff val="-1746"/>
                <a:lumOff val="9995"/>
                <a:alphaOff val="0"/>
                <a:shade val="93000"/>
                <a:satMod val="130000"/>
              </a:schemeClr>
            </a:gs>
            <a:gs pos="100000">
              <a:schemeClr val="accent4">
                <a:shade val="80000"/>
                <a:hueOff val="-70623"/>
                <a:satOff val="-1746"/>
                <a:lumOff val="999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Construct</a:t>
          </a:r>
        </a:p>
      </dsp:txBody>
      <dsp:txXfrm>
        <a:off x="3757062" y="2515602"/>
        <a:ext cx="1441110" cy="683575"/>
      </dsp:txXfrm>
    </dsp:sp>
    <dsp:sp modelId="{803E0FC4-40FC-4E7A-9BC9-807DFB0107E9}">
      <dsp:nvSpPr>
        <dsp:cNvPr id="0" name=""/>
        <dsp:cNvSpPr/>
      </dsp:nvSpPr>
      <dsp:spPr>
        <a:xfrm>
          <a:off x="2290464" y="3304013"/>
          <a:ext cx="1515070" cy="757535"/>
        </a:xfrm>
        <a:prstGeom prst="roundRect">
          <a:avLst/>
        </a:prstGeom>
        <a:gradFill rotWithShape="0">
          <a:gsLst>
            <a:gs pos="0">
              <a:schemeClr val="accent4">
                <a:shade val="80000"/>
                <a:hueOff val="-105935"/>
                <a:satOff val="-2619"/>
                <a:lumOff val="14993"/>
                <a:alphaOff val="0"/>
                <a:shade val="51000"/>
                <a:satMod val="130000"/>
              </a:schemeClr>
            </a:gs>
            <a:gs pos="80000">
              <a:schemeClr val="accent4">
                <a:shade val="80000"/>
                <a:hueOff val="-105935"/>
                <a:satOff val="-2619"/>
                <a:lumOff val="14993"/>
                <a:alphaOff val="0"/>
                <a:shade val="93000"/>
                <a:satMod val="130000"/>
              </a:schemeClr>
            </a:gs>
            <a:gs pos="100000">
              <a:schemeClr val="accent4">
                <a:shade val="80000"/>
                <a:hueOff val="-105935"/>
                <a:satOff val="-2619"/>
                <a:lumOff val="1499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Tasks</a:t>
          </a:r>
        </a:p>
      </dsp:txBody>
      <dsp:txXfrm>
        <a:off x="2327444" y="3340993"/>
        <a:ext cx="1441110" cy="683575"/>
      </dsp:txXfrm>
    </dsp:sp>
    <dsp:sp modelId="{40781CED-E5D2-47CB-9D25-AA47B6EE53C1}">
      <dsp:nvSpPr>
        <dsp:cNvPr id="0" name=""/>
        <dsp:cNvSpPr/>
      </dsp:nvSpPr>
      <dsp:spPr>
        <a:xfrm>
          <a:off x="860846" y="2478622"/>
          <a:ext cx="1515070" cy="757535"/>
        </a:xfrm>
        <a:prstGeom prst="roundRect">
          <a:avLst/>
        </a:prstGeom>
        <a:gradFill rotWithShape="0">
          <a:gsLst>
            <a:gs pos="0">
              <a:schemeClr val="accent4">
                <a:shade val="80000"/>
                <a:hueOff val="-141246"/>
                <a:satOff val="-3492"/>
                <a:lumOff val="19990"/>
                <a:alphaOff val="0"/>
                <a:shade val="51000"/>
                <a:satMod val="130000"/>
              </a:schemeClr>
            </a:gs>
            <a:gs pos="80000">
              <a:schemeClr val="accent4">
                <a:shade val="80000"/>
                <a:hueOff val="-141246"/>
                <a:satOff val="-3492"/>
                <a:lumOff val="19990"/>
                <a:alphaOff val="0"/>
                <a:shade val="93000"/>
                <a:satMod val="130000"/>
              </a:schemeClr>
            </a:gs>
            <a:gs pos="100000">
              <a:schemeClr val="accent4">
                <a:shade val="80000"/>
                <a:hueOff val="-141246"/>
                <a:satOff val="-3492"/>
                <a:lumOff val="1999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Scoring</a:t>
          </a:r>
        </a:p>
      </dsp:txBody>
      <dsp:txXfrm>
        <a:off x="897826" y="2515602"/>
        <a:ext cx="1441110" cy="683575"/>
      </dsp:txXfrm>
    </dsp:sp>
    <dsp:sp modelId="{4A9EE839-7B22-47B1-831A-FB4242773005}">
      <dsp:nvSpPr>
        <dsp:cNvPr id="0" name=""/>
        <dsp:cNvSpPr/>
      </dsp:nvSpPr>
      <dsp:spPr>
        <a:xfrm>
          <a:off x="860846" y="827842"/>
          <a:ext cx="1515070" cy="757535"/>
        </a:xfrm>
        <a:prstGeom prst="roundRect">
          <a:avLst/>
        </a:prstGeom>
        <a:gradFill rotWithShape="0">
          <a:gsLst>
            <a:gs pos="0">
              <a:schemeClr val="accent4">
                <a:shade val="80000"/>
                <a:hueOff val="-176558"/>
                <a:satOff val="-4365"/>
                <a:lumOff val="24988"/>
                <a:alphaOff val="0"/>
                <a:shade val="51000"/>
                <a:satMod val="130000"/>
              </a:schemeClr>
            </a:gs>
            <a:gs pos="80000">
              <a:schemeClr val="accent4">
                <a:shade val="80000"/>
                <a:hueOff val="-176558"/>
                <a:satOff val="-4365"/>
                <a:lumOff val="24988"/>
                <a:alphaOff val="0"/>
                <a:shade val="93000"/>
                <a:satMod val="130000"/>
              </a:schemeClr>
            </a:gs>
            <a:gs pos="100000">
              <a:schemeClr val="accent4">
                <a:shade val="80000"/>
                <a:hueOff val="-176558"/>
                <a:satOff val="-4365"/>
                <a:lumOff val="2498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Impact </a:t>
          </a:r>
        </a:p>
      </dsp:txBody>
      <dsp:txXfrm>
        <a:off x="897826" y="864822"/>
        <a:ext cx="1441110" cy="6835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92FB1D-A85B-466A-A36A-2EB6AC20B128}">
      <dsp:nvSpPr>
        <dsp:cNvPr id="0" name=""/>
        <dsp:cNvSpPr/>
      </dsp:nvSpPr>
      <dsp:spPr>
        <a:xfrm rot="16200000">
          <a:off x="253" y="580925"/>
          <a:ext cx="2902148" cy="2902148"/>
        </a:xfrm>
        <a:prstGeom prst="upArrow">
          <a:avLst>
            <a:gd name="adj1" fmla="val 50000"/>
            <a:gd name="adj2" fmla="val 35000"/>
          </a:avLst>
        </a:prstGeom>
        <a:solidFill>
          <a:schemeClr val="accent4">
            <a:shade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en-GB" sz="3400" kern="1200" dirty="0">
              <a:latin typeface="Verdana" panose="020B0604030504040204" pitchFamily="34" charset="0"/>
              <a:ea typeface="Verdana" panose="020B0604030504040204" pitchFamily="34" charset="0"/>
              <a:cs typeface="Verdana" panose="020B0604030504040204" pitchFamily="34" charset="0"/>
            </a:rPr>
            <a:t>Test skills</a:t>
          </a:r>
        </a:p>
      </dsp:txBody>
      <dsp:txXfrm rot="5400000">
        <a:off x="508129" y="1306462"/>
        <a:ext cx="2394272" cy="1451074"/>
      </dsp:txXfrm>
    </dsp:sp>
    <dsp:sp modelId="{E102BE4A-10C3-487A-8E49-3923516E5CC0}">
      <dsp:nvSpPr>
        <dsp:cNvPr id="0" name=""/>
        <dsp:cNvSpPr/>
      </dsp:nvSpPr>
      <dsp:spPr>
        <a:xfrm rot="5400000">
          <a:off x="3193598" y="580925"/>
          <a:ext cx="2902148" cy="2902148"/>
        </a:xfrm>
        <a:prstGeom prst="upArrow">
          <a:avLst>
            <a:gd name="adj1" fmla="val 50000"/>
            <a:gd name="adj2" fmla="val 35000"/>
          </a:avLst>
        </a:prstGeom>
        <a:solidFill>
          <a:schemeClr val="accent4">
            <a:shade val="50000"/>
            <a:hueOff val="-209434"/>
            <a:satOff val="-6337"/>
            <a:lumOff val="4161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en-GB" sz="3400" kern="1200" dirty="0"/>
            <a:t>Test score as priority</a:t>
          </a:r>
        </a:p>
      </dsp:txBody>
      <dsp:txXfrm rot="-5400000">
        <a:off x="3193598" y="1306462"/>
        <a:ext cx="2394272" cy="14510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AF0BDA-1D94-48C1-9E3F-08F87AA48C18}">
      <dsp:nvSpPr>
        <dsp:cNvPr id="0" name=""/>
        <dsp:cNvSpPr/>
      </dsp:nvSpPr>
      <dsp:spPr>
        <a:xfrm>
          <a:off x="0" y="3059187"/>
          <a:ext cx="6096000" cy="1004093"/>
        </a:xfrm>
        <a:prstGeom prst="rect">
          <a:avLst/>
        </a:prstGeom>
        <a:solidFill>
          <a:schemeClr val="accent4">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GB" sz="2800" kern="1200" dirty="0" err="1"/>
            <a:t>Washback</a:t>
          </a:r>
          <a:r>
            <a:rPr lang="en-GB" sz="2800" kern="1200" dirty="0"/>
            <a:t> (Effect)</a:t>
          </a:r>
        </a:p>
      </dsp:txBody>
      <dsp:txXfrm>
        <a:off x="0" y="3059187"/>
        <a:ext cx="6096000" cy="542210"/>
      </dsp:txXfrm>
    </dsp:sp>
    <dsp:sp modelId="{705048FD-2A76-4718-A984-4C86F772DD1C}">
      <dsp:nvSpPr>
        <dsp:cNvPr id="0" name=""/>
        <dsp:cNvSpPr/>
      </dsp:nvSpPr>
      <dsp:spPr>
        <a:xfrm>
          <a:off x="0" y="3602115"/>
          <a:ext cx="6096000" cy="461883"/>
        </a:xfrm>
        <a:prstGeom prst="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34290" rIns="192024" bIns="34290" numCol="1" spcCol="1270" anchor="ctr" anchorCtr="0">
          <a:noAutofit/>
        </a:bodyPr>
        <a:lstStyle/>
        <a:p>
          <a:pPr marL="0" lvl="0" indent="0" algn="ctr" defTabSz="1200150">
            <a:lnSpc>
              <a:spcPct val="90000"/>
            </a:lnSpc>
            <a:spcBef>
              <a:spcPct val="0"/>
            </a:spcBef>
            <a:spcAft>
              <a:spcPct val="35000"/>
            </a:spcAft>
            <a:buNone/>
          </a:pPr>
          <a:r>
            <a:rPr lang="en-GB" sz="2700" kern="1200" dirty="0"/>
            <a:t>Bailey</a:t>
          </a:r>
        </a:p>
      </dsp:txBody>
      <dsp:txXfrm>
        <a:off x="0" y="3602115"/>
        <a:ext cx="6096000" cy="461883"/>
      </dsp:txXfrm>
    </dsp:sp>
    <dsp:sp modelId="{4B78E0C3-49C5-40EB-A8EB-36B665DE911C}">
      <dsp:nvSpPr>
        <dsp:cNvPr id="0" name=""/>
        <dsp:cNvSpPr/>
      </dsp:nvSpPr>
      <dsp:spPr>
        <a:xfrm rot="10800000">
          <a:off x="0" y="1529953"/>
          <a:ext cx="6096000" cy="1544296"/>
        </a:xfrm>
        <a:prstGeom prst="upArrowCallout">
          <a:avLst/>
        </a:prstGeom>
        <a:solidFill>
          <a:schemeClr val="accent4">
            <a:shade val="80000"/>
            <a:hueOff val="-88279"/>
            <a:satOff val="-2183"/>
            <a:lumOff val="124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GB" sz="2800" kern="1200" dirty="0"/>
            <a:t>Consequential validity (Impact)</a:t>
          </a:r>
        </a:p>
      </dsp:txBody>
      <dsp:txXfrm rot="-10800000">
        <a:off x="0" y="1529953"/>
        <a:ext cx="6096000" cy="542047"/>
      </dsp:txXfrm>
    </dsp:sp>
    <dsp:sp modelId="{7BB4EE96-9DDC-4ADC-92EC-0A9F67B13439}">
      <dsp:nvSpPr>
        <dsp:cNvPr id="0" name=""/>
        <dsp:cNvSpPr/>
      </dsp:nvSpPr>
      <dsp:spPr>
        <a:xfrm>
          <a:off x="0" y="2072001"/>
          <a:ext cx="6096000" cy="461744"/>
        </a:xfrm>
        <a:prstGeom prst="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34290" rIns="192024" bIns="34290" numCol="1" spcCol="1270" anchor="ctr" anchorCtr="0">
          <a:noAutofit/>
        </a:bodyPr>
        <a:lstStyle/>
        <a:p>
          <a:pPr marL="0" lvl="0" indent="0" algn="ctr" defTabSz="1200150">
            <a:lnSpc>
              <a:spcPct val="90000"/>
            </a:lnSpc>
            <a:spcBef>
              <a:spcPct val="0"/>
            </a:spcBef>
            <a:spcAft>
              <a:spcPct val="35000"/>
            </a:spcAft>
            <a:buNone/>
          </a:pPr>
          <a:r>
            <a:rPr lang="en-GB" sz="2700" kern="1200" dirty="0" err="1"/>
            <a:t>Messick</a:t>
          </a:r>
          <a:endParaRPr lang="en-GB" sz="2700" kern="1200" dirty="0"/>
        </a:p>
      </dsp:txBody>
      <dsp:txXfrm>
        <a:off x="0" y="2072001"/>
        <a:ext cx="6096000" cy="461744"/>
      </dsp:txXfrm>
    </dsp:sp>
    <dsp:sp modelId="{B81AA294-7EC7-4C53-B881-23A1292E8A05}">
      <dsp:nvSpPr>
        <dsp:cNvPr id="0" name=""/>
        <dsp:cNvSpPr/>
      </dsp:nvSpPr>
      <dsp:spPr>
        <a:xfrm rot="10800000">
          <a:off x="0" y="718"/>
          <a:ext cx="6096000" cy="1544296"/>
        </a:xfrm>
        <a:prstGeom prst="upArrowCallout">
          <a:avLst/>
        </a:prstGeom>
        <a:solidFill>
          <a:schemeClr val="accent4">
            <a:shade val="80000"/>
            <a:hueOff val="-176558"/>
            <a:satOff val="-4365"/>
            <a:lumOff val="249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GB" sz="2800" kern="1200" dirty="0"/>
            <a:t>Systemic validity (Overall) </a:t>
          </a:r>
        </a:p>
      </dsp:txBody>
      <dsp:txXfrm rot="-10800000">
        <a:off x="0" y="718"/>
        <a:ext cx="6096000" cy="542047"/>
      </dsp:txXfrm>
    </dsp:sp>
    <dsp:sp modelId="{EF173495-4D8B-4AD9-BEC5-B0F79CACBA41}">
      <dsp:nvSpPr>
        <dsp:cNvPr id="0" name=""/>
        <dsp:cNvSpPr/>
      </dsp:nvSpPr>
      <dsp:spPr>
        <a:xfrm>
          <a:off x="0" y="542766"/>
          <a:ext cx="6096000" cy="461744"/>
        </a:xfrm>
        <a:prstGeom prst="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34290" rIns="192024" bIns="34290" numCol="1" spcCol="1270" anchor="ctr" anchorCtr="0">
          <a:noAutofit/>
        </a:bodyPr>
        <a:lstStyle/>
        <a:p>
          <a:pPr marL="0" lvl="0" indent="0" algn="ctr" defTabSz="1200150">
            <a:lnSpc>
              <a:spcPct val="90000"/>
            </a:lnSpc>
            <a:spcBef>
              <a:spcPct val="0"/>
            </a:spcBef>
            <a:spcAft>
              <a:spcPct val="35000"/>
            </a:spcAft>
            <a:buNone/>
          </a:pPr>
          <a:r>
            <a:rPr lang="en-GB" sz="2700" kern="1200" dirty="0" err="1"/>
            <a:t>Fredericksen</a:t>
          </a:r>
          <a:r>
            <a:rPr lang="en-GB" sz="2700" kern="1200" dirty="0"/>
            <a:t> &amp; Collins </a:t>
          </a:r>
        </a:p>
      </dsp:txBody>
      <dsp:txXfrm>
        <a:off x="0" y="542766"/>
        <a:ext cx="6096000" cy="4617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BCC198-00A5-4C17-A3A3-75FC304DEE5A}">
      <dsp:nvSpPr>
        <dsp:cNvPr id="0" name=""/>
        <dsp:cNvSpPr/>
      </dsp:nvSpPr>
      <dsp:spPr>
        <a:xfrm>
          <a:off x="0" y="17541"/>
          <a:ext cx="6096000" cy="3024000"/>
        </a:xfrm>
        <a:prstGeom prst="rightArrow">
          <a:avLst/>
        </a:prstGeom>
        <a:solidFill>
          <a:schemeClr val="accent4">
            <a:alpha val="90000"/>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071433D8-0728-45B2-AB99-53E5057B4F03}">
      <dsp:nvSpPr>
        <dsp:cNvPr id="0" name=""/>
        <dsp:cNvSpPr/>
      </dsp:nvSpPr>
      <dsp:spPr>
        <a:xfrm>
          <a:off x="491728" y="773541"/>
          <a:ext cx="4994671" cy="151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26720" rIns="0" bIns="426720" numCol="1" spcCol="1270" anchor="ctr" anchorCtr="0">
          <a:noAutofit/>
          <a:sp3d extrusionH="28000" prstMaterial="matte"/>
        </a:bodyPr>
        <a:lstStyle/>
        <a:p>
          <a:pPr marL="0" lvl="0" indent="0" algn="ctr" defTabSz="1866900">
            <a:lnSpc>
              <a:spcPct val="90000"/>
            </a:lnSpc>
            <a:spcBef>
              <a:spcPct val="0"/>
            </a:spcBef>
            <a:spcAft>
              <a:spcPct val="35000"/>
            </a:spcAft>
            <a:buNone/>
          </a:pPr>
          <a:r>
            <a:rPr lang="en-GB" sz="4200" b="1" kern="1200" dirty="0">
              <a:solidFill>
                <a:schemeClr val="bg1"/>
              </a:solidFill>
            </a:rPr>
            <a:t>Learning</a:t>
          </a:r>
          <a:r>
            <a:rPr lang="en-GB" sz="4200" kern="1200" dirty="0"/>
            <a:t> </a:t>
          </a:r>
        </a:p>
      </dsp:txBody>
      <dsp:txXfrm>
        <a:off x="491728" y="773541"/>
        <a:ext cx="4994671" cy="1512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BCC198-00A5-4C17-A3A3-75FC304DEE5A}">
      <dsp:nvSpPr>
        <dsp:cNvPr id="0" name=""/>
        <dsp:cNvSpPr/>
      </dsp:nvSpPr>
      <dsp:spPr>
        <a:xfrm>
          <a:off x="0" y="0"/>
          <a:ext cx="6096000" cy="3024000"/>
        </a:xfrm>
        <a:prstGeom prst="rightArrow">
          <a:avLst/>
        </a:prstGeom>
        <a:solidFill>
          <a:schemeClr val="accent4">
            <a:hueOff val="0"/>
            <a:satOff val="0"/>
            <a:lumOff val="0"/>
            <a:alpha val="2900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071433D8-0728-45B2-AB99-53E5057B4F03}">
      <dsp:nvSpPr>
        <dsp:cNvPr id="0" name=""/>
        <dsp:cNvSpPr/>
      </dsp:nvSpPr>
      <dsp:spPr>
        <a:xfrm>
          <a:off x="491728" y="773541"/>
          <a:ext cx="4994671" cy="151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26720" rIns="0" bIns="426720" numCol="1" spcCol="1270" anchor="ctr" anchorCtr="0">
          <a:noAutofit/>
          <a:sp3d extrusionH="28000" prstMaterial="matte"/>
        </a:bodyPr>
        <a:lstStyle/>
        <a:p>
          <a:pPr marL="0" lvl="0" indent="0" algn="ctr" defTabSz="1866900">
            <a:lnSpc>
              <a:spcPct val="90000"/>
            </a:lnSpc>
            <a:spcBef>
              <a:spcPct val="0"/>
            </a:spcBef>
            <a:spcAft>
              <a:spcPct val="35000"/>
            </a:spcAft>
            <a:buNone/>
          </a:pPr>
          <a:r>
            <a:rPr lang="en-GB" sz="4200" b="1" kern="1200" dirty="0">
              <a:solidFill>
                <a:schemeClr val="bg1"/>
              </a:solidFill>
            </a:rPr>
            <a:t>Assessment</a:t>
          </a:r>
          <a:endParaRPr lang="en-GB" sz="4200" kern="1200" dirty="0"/>
        </a:p>
      </dsp:txBody>
      <dsp:txXfrm>
        <a:off x="491728" y="773541"/>
        <a:ext cx="4994671" cy="1512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2D31DF-6F6A-461F-A4F1-AB068E697C47}">
      <dsp:nvSpPr>
        <dsp:cNvPr id="0" name=""/>
        <dsp:cNvSpPr/>
      </dsp:nvSpPr>
      <dsp:spPr>
        <a:xfrm>
          <a:off x="2613329" y="2688563"/>
          <a:ext cx="1933148" cy="1933148"/>
        </a:xfrm>
        <a:prstGeom prst="ellipse">
          <a:avLst/>
        </a:prstGeom>
        <a:gradFill rotWithShape="0">
          <a:gsLst>
            <a:gs pos="0">
              <a:schemeClr val="accent4">
                <a:shade val="80000"/>
                <a:hueOff val="0"/>
                <a:satOff val="0"/>
                <a:lumOff val="0"/>
                <a:alphaOff val="0"/>
                <a:shade val="51000"/>
                <a:satMod val="130000"/>
              </a:schemeClr>
            </a:gs>
            <a:gs pos="80000">
              <a:schemeClr val="accent4">
                <a:shade val="80000"/>
                <a:hueOff val="0"/>
                <a:satOff val="0"/>
                <a:lumOff val="0"/>
                <a:alphaOff val="0"/>
                <a:shade val="93000"/>
                <a:satMod val="130000"/>
              </a:schemeClr>
            </a:gs>
            <a:gs pos="100000">
              <a:schemeClr val="accent4">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GB" sz="2200" b="1" kern="1200" dirty="0"/>
            <a:t>Language assessment</a:t>
          </a:r>
        </a:p>
      </dsp:txBody>
      <dsp:txXfrm>
        <a:off x="2896432" y="2971666"/>
        <a:ext cx="1366942" cy="1366942"/>
      </dsp:txXfrm>
    </dsp:sp>
    <dsp:sp modelId="{BDFBFC78-361C-4728-A349-3BB0F88A3C95}">
      <dsp:nvSpPr>
        <dsp:cNvPr id="0" name=""/>
        <dsp:cNvSpPr/>
      </dsp:nvSpPr>
      <dsp:spPr>
        <a:xfrm rot="11700000">
          <a:off x="890665" y="2885422"/>
          <a:ext cx="1689407" cy="550947"/>
        </a:xfrm>
        <a:prstGeom prst="leftArrow">
          <a:avLst>
            <a:gd name="adj1" fmla="val 60000"/>
            <a:gd name="adj2" fmla="val 50000"/>
          </a:avLst>
        </a:prstGeom>
        <a:gradFill rotWithShape="0">
          <a:gsLst>
            <a:gs pos="0">
              <a:schemeClr val="accent4">
                <a:shade val="90000"/>
                <a:hueOff val="0"/>
                <a:satOff val="0"/>
                <a:lumOff val="0"/>
                <a:alphaOff val="0"/>
                <a:shade val="51000"/>
                <a:satMod val="130000"/>
              </a:schemeClr>
            </a:gs>
            <a:gs pos="80000">
              <a:schemeClr val="accent4">
                <a:shade val="90000"/>
                <a:hueOff val="0"/>
                <a:satOff val="0"/>
                <a:lumOff val="0"/>
                <a:alphaOff val="0"/>
                <a:shade val="93000"/>
                <a:satMod val="130000"/>
              </a:schemeClr>
            </a:gs>
            <a:gs pos="100000">
              <a:schemeClr val="accent4">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9DA0D9B-59FD-4509-A070-D99B8084712B}">
      <dsp:nvSpPr>
        <dsp:cNvPr id="0" name=""/>
        <dsp:cNvSpPr/>
      </dsp:nvSpPr>
      <dsp:spPr>
        <a:xfrm>
          <a:off x="1202" y="2207674"/>
          <a:ext cx="1836490" cy="1469192"/>
        </a:xfrm>
        <a:prstGeom prst="roundRect">
          <a:avLst>
            <a:gd name="adj" fmla="val 10000"/>
          </a:avLst>
        </a:prstGeom>
        <a:gradFill rotWithShape="0">
          <a:gsLst>
            <a:gs pos="0">
              <a:schemeClr val="accent4">
                <a:shade val="80000"/>
                <a:hueOff val="0"/>
                <a:satOff val="0"/>
                <a:lumOff val="0"/>
                <a:alphaOff val="0"/>
                <a:shade val="51000"/>
                <a:satMod val="130000"/>
              </a:schemeClr>
            </a:gs>
            <a:gs pos="80000">
              <a:schemeClr val="accent4">
                <a:shade val="80000"/>
                <a:hueOff val="0"/>
                <a:satOff val="0"/>
                <a:lumOff val="0"/>
                <a:alphaOff val="0"/>
                <a:shade val="93000"/>
                <a:satMod val="130000"/>
              </a:schemeClr>
            </a:gs>
            <a:gs pos="100000">
              <a:schemeClr val="accent4">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SLA / SLL theory</a:t>
          </a:r>
        </a:p>
      </dsp:txBody>
      <dsp:txXfrm>
        <a:off x="44233" y="2250705"/>
        <a:ext cx="1750428" cy="1383130"/>
      </dsp:txXfrm>
    </dsp:sp>
    <dsp:sp modelId="{962280EE-CA96-4145-A671-80CB218E8D7E}">
      <dsp:nvSpPr>
        <dsp:cNvPr id="0" name=""/>
        <dsp:cNvSpPr/>
      </dsp:nvSpPr>
      <dsp:spPr>
        <a:xfrm rot="14700000">
          <a:off x="1928167" y="1648976"/>
          <a:ext cx="1689407" cy="550947"/>
        </a:xfrm>
        <a:prstGeom prst="leftArrow">
          <a:avLst>
            <a:gd name="adj1" fmla="val 60000"/>
            <a:gd name="adj2" fmla="val 50000"/>
          </a:avLst>
        </a:prstGeom>
        <a:gradFill rotWithShape="0">
          <a:gsLst>
            <a:gs pos="0">
              <a:schemeClr val="accent4">
                <a:shade val="90000"/>
                <a:hueOff val="-58791"/>
                <a:satOff val="-1409"/>
                <a:lumOff val="7460"/>
                <a:alphaOff val="0"/>
                <a:shade val="51000"/>
                <a:satMod val="130000"/>
              </a:schemeClr>
            </a:gs>
            <a:gs pos="80000">
              <a:schemeClr val="accent4">
                <a:shade val="90000"/>
                <a:hueOff val="-58791"/>
                <a:satOff val="-1409"/>
                <a:lumOff val="7460"/>
                <a:alphaOff val="0"/>
                <a:shade val="93000"/>
                <a:satMod val="130000"/>
              </a:schemeClr>
            </a:gs>
            <a:gs pos="100000">
              <a:schemeClr val="accent4">
                <a:shade val="90000"/>
                <a:hueOff val="-58791"/>
                <a:satOff val="-1409"/>
                <a:lumOff val="746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BB66C34-6656-4D20-841E-57E823CFDA46}">
      <dsp:nvSpPr>
        <dsp:cNvPr id="0" name=""/>
        <dsp:cNvSpPr/>
      </dsp:nvSpPr>
      <dsp:spPr>
        <a:xfrm>
          <a:off x="1497638" y="424291"/>
          <a:ext cx="1836490" cy="1469192"/>
        </a:xfrm>
        <a:prstGeom prst="roundRect">
          <a:avLst>
            <a:gd name="adj" fmla="val 10000"/>
          </a:avLst>
        </a:prstGeom>
        <a:gradFill rotWithShape="0">
          <a:gsLst>
            <a:gs pos="0">
              <a:schemeClr val="accent4">
                <a:shade val="80000"/>
                <a:hueOff val="-58853"/>
                <a:satOff val="-1455"/>
                <a:lumOff val="8329"/>
                <a:alphaOff val="0"/>
                <a:shade val="51000"/>
                <a:satMod val="130000"/>
              </a:schemeClr>
            </a:gs>
            <a:gs pos="80000">
              <a:schemeClr val="accent4">
                <a:shade val="80000"/>
                <a:hueOff val="-58853"/>
                <a:satOff val="-1455"/>
                <a:lumOff val="8329"/>
                <a:alphaOff val="0"/>
                <a:shade val="93000"/>
                <a:satMod val="130000"/>
              </a:schemeClr>
            </a:gs>
            <a:gs pos="100000">
              <a:schemeClr val="accent4">
                <a:shade val="80000"/>
                <a:hueOff val="-58853"/>
                <a:satOff val="-1455"/>
                <a:lumOff val="832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Neuro-linguistics</a:t>
          </a:r>
        </a:p>
      </dsp:txBody>
      <dsp:txXfrm>
        <a:off x="1540669" y="467322"/>
        <a:ext cx="1750428" cy="1383130"/>
      </dsp:txXfrm>
    </dsp:sp>
    <dsp:sp modelId="{F7B65B24-E189-446E-BDB4-3387EFA67004}">
      <dsp:nvSpPr>
        <dsp:cNvPr id="0" name=""/>
        <dsp:cNvSpPr/>
      </dsp:nvSpPr>
      <dsp:spPr>
        <a:xfrm rot="17700000">
          <a:off x="3542233" y="1648976"/>
          <a:ext cx="1689407" cy="550947"/>
        </a:xfrm>
        <a:prstGeom prst="leftArrow">
          <a:avLst>
            <a:gd name="adj1" fmla="val 60000"/>
            <a:gd name="adj2" fmla="val 50000"/>
          </a:avLst>
        </a:prstGeom>
        <a:gradFill rotWithShape="0">
          <a:gsLst>
            <a:gs pos="0">
              <a:schemeClr val="accent4">
                <a:shade val="90000"/>
                <a:hueOff val="-117582"/>
                <a:satOff val="-2819"/>
                <a:lumOff val="14921"/>
                <a:alphaOff val="0"/>
                <a:shade val="51000"/>
                <a:satMod val="130000"/>
              </a:schemeClr>
            </a:gs>
            <a:gs pos="80000">
              <a:schemeClr val="accent4">
                <a:shade val="90000"/>
                <a:hueOff val="-117582"/>
                <a:satOff val="-2819"/>
                <a:lumOff val="14921"/>
                <a:alphaOff val="0"/>
                <a:shade val="93000"/>
                <a:satMod val="130000"/>
              </a:schemeClr>
            </a:gs>
            <a:gs pos="100000">
              <a:schemeClr val="accent4">
                <a:shade val="90000"/>
                <a:hueOff val="-117582"/>
                <a:satOff val="-2819"/>
                <a:lumOff val="1492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24C5DFE-A349-4FC4-B7B0-B370A56E246A}">
      <dsp:nvSpPr>
        <dsp:cNvPr id="0" name=""/>
        <dsp:cNvSpPr/>
      </dsp:nvSpPr>
      <dsp:spPr>
        <a:xfrm>
          <a:off x="3825678" y="424291"/>
          <a:ext cx="1836490" cy="1469192"/>
        </a:xfrm>
        <a:prstGeom prst="roundRect">
          <a:avLst>
            <a:gd name="adj" fmla="val 10000"/>
          </a:avLst>
        </a:prstGeom>
        <a:gradFill rotWithShape="0">
          <a:gsLst>
            <a:gs pos="0">
              <a:schemeClr val="accent4">
                <a:shade val="80000"/>
                <a:hueOff val="-117705"/>
                <a:satOff val="-2910"/>
                <a:lumOff val="16659"/>
                <a:alphaOff val="0"/>
                <a:shade val="51000"/>
                <a:satMod val="130000"/>
              </a:schemeClr>
            </a:gs>
            <a:gs pos="80000">
              <a:schemeClr val="accent4">
                <a:shade val="80000"/>
                <a:hueOff val="-117705"/>
                <a:satOff val="-2910"/>
                <a:lumOff val="16659"/>
                <a:alphaOff val="0"/>
                <a:shade val="93000"/>
                <a:satMod val="130000"/>
              </a:schemeClr>
            </a:gs>
            <a:gs pos="100000">
              <a:schemeClr val="accent4">
                <a:shade val="80000"/>
                <a:hueOff val="-117705"/>
                <a:satOff val="-2910"/>
                <a:lumOff val="166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Contiguous disciplines</a:t>
          </a:r>
        </a:p>
      </dsp:txBody>
      <dsp:txXfrm>
        <a:off x="3868709" y="467322"/>
        <a:ext cx="1750428" cy="1383130"/>
      </dsp:txXfrm>
    </dsp:sp>
    <dsp:sp modelId="{175C2D15-E65E-4F03-A95C-2158B6232049}">
      <dsp:nvSpPr>
        <dsp:cNvPr id="0" name=""/>
        <dsp:cNvSpPr/>
      </dsp:nvSpPr>
      <dsp:spPr>
        <a:xfrm rot="20700000">
          <a:off x="4579735" y="2885422"/>
          <a:ext cx="1689407" cy="550947"/>
        </a:xfrm>
        <a:prstGeom prst="leftArrow">
          <a:avLst>
            <a:gd name="adj1" fmla="val 60000"/>
            <a:gd name="adj2" fmla="val 50000"/>
          </a:avLst>
        </a:prstGeom>
        <a:gradFill rotWithShape="0">
          <a:gsLst>
            <a:gs pos="0">
              <a:schemeClr val="accent4">
                <a:shade val="90000"/>
                <a:hueOff val="-176373"/>
                <a:satOff val="-4228"/>
                <a:lumOff val="22381"/>
                <a:alphaOff val="0"/>
                <a:shade val="51000"/>
                <a:satMod val="130000"/>
              </a:schemeClr>
            </a:gs>
            <a:gs pos="80000">
              <a:schemeClr val="accent4">
                <a:shade val="90000"/>
                <a:hueOff val="-176373"/>
                <a:satOff val="-4228"/>
                <a:lumOff val="22381"/>
                <a:alphaOff val="0"/>
                <a:shade val="93000"/>
                <a:satMod val="130000"/>
              </a:schemeClr>
            </a:gs>
            <a:gs pos="100000">
              <a:schemeClr val="accent4">
                <a:shade val="90000"/>
                <a:hueOff val="-176373"/>
                <a:satOff val="-4228"/>
                <a:lumOff val="2238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0671F8B-3AF8-4EDB-8A56-5378AAD93C4E}">
      <dsp:nvSpPr>
        <dsp:cNvPr id="0" name=""/>
        <dsp:cNvSpPr/>
      </dsp:nvSpPr>
      <dsp:spPr>
        <a:xfrm>
          <a:off x="5322114" y="2207674"/>
          <a:ext cx="1836490" cy="1469192"/>
        </a:xfrm>
        <a:prstGeom prst="roundRect">
          <a:avLst>
            <a:gd name="adj" fmla="val 10000"/>
          </a:avLst>
        </a:prstGeom>
        <a:gradFill rotWithShape="0">
          <a:gsLst>
            <a:gs pos="0">
              <a:schemeClr val="accent4">
                <a:shade val="80000"/>
                <a:hueOff val="-176558"/>
                <a:satOff val="-4365"/>
                <a:lumOff val="24988"/>
                <a:alphaOff val="0"/>
                <a:shade val="51000"/>
                <a:satMod val="130000"/>
              </a:schemeClr>
            </a:gs>
            <a:gs pos="80000">
              <a:schemeClr val="accent4">
                <a:shade val="80000"/>
                <a:hueOff val="-176558"/>
                <a:satOff val="-4365"/>
                <a:lumOff val="24988"/>
                <a:alphaOff val="0"/>
                <a:shade val="93000"/>
                <a:satMod val="130000"/>
              </a:schemeClr>
            </a:gs>
            <a:gs pos="100000">
              <a:schemeClr val="accent4">
                <a:shade val="80000"/>
                <a:hueOff val="-176558"/>
                <a:satOff val="-4365"/>
                <a:lumOff val="2498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Evidence-based practice</a:t>
          </a:r>
        </a:p>
      </dsp:txBody>
      <dsp:txXfrm>
        <a:off x="5365145" y="2250705"/>
        <a:ext cx="1750428" cy="138313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D26FDE-1F48-4033-8AFC-6222CBAA55AC}">
      <dsp:nvSpPr>
        <dsp:cNvPr id="0" name=""/>
        <dsp:cNvSpPr/>
      </dsp:nvSpPr>
      <dsp:spPr>
        <a:xfrm>
          <a:off x="2373012" y="1182574"/>
          <a:ext cx="2804686" cy="2804686"/>
        </a:xfrm>
        <a:prstGeom prst="ellipse">
          <a:avLst/>
        </a:prstGeom>
        <a:solidFill>
          <a:schemeClr val="accent4">
            <a:shade val="80000"/>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GB" sz="6500" kern="1200" dirty="0"/>
            <a:t>Test taker</a:t>
          </a:r>
        </a:p>
      </dsp:txBody>
      <dsp:txXfrm>
        <a:off x="2783749" y="1593311"/>
        <a:ext cx="1983212" cy="1983212"/>
      </dsp:txXfrm>
    </dsp:sp>
    <dsp:sp modelId="{5895A369-5412-401E-A82A-3FBE78F7084A}">
      <dsp:nvSpPr>
        <dsp:cNvPr id="0" name=""/>
        <dsp:cNvSpPr/>
      </dsp:nvSpPr>
      <dsp:spPr>
        <a:xfrm>
          <a:off x="2743070" y="221275"/>
          <a:ext cx="2064571" cy="1074293"/>
        </a:xfrm>
        <a:prstGeom prst="ellipse">
          <a:avLst/>
        </a:prstGeom>
        <a:solidFill>
          <a:schemeClr val="accent4">
            <a:shade val="80000"/>
            <a:alpha val="50000"/>
            <a:hueOff val="-14"/>
            <a:satOff val="271"/>
            <a:lumOff val="1262"/>
            <a:alphaOff val="750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GB" sz="2300" kern="1200" dirty="0"/>
            <a:t>Cognitive processes</a:t>
          </a:r>
        </a:p>
      </dsp:txBody>
      <dsp:txXfrm>
        <a:off x="3045419" y="378602"/>
        <a:ext cx="1459873" cy="759639"/>
      </dsp:txXfrm>
    </dsp:sp>
    <dsp:sp modelId="{89DB4279-CCC1-43E6-A2EC-F27F97D0A687}">
      <dsp:nvSpPr>
        <dsp:cNvPr id="0" name=""/>
        <dsp:cNvSpPr/>
      </dsp:nvSpPr>
      <dsp:spPr>
        <a:xfrm>
          <a:off x="4889447" y="2057713"/>
          <a:ext cx="2023314" cy="1054407"/>
        </a:xfrm>
        <a:prstGeom prst="ellipse">
          <a:avLst/>
        </a:prstGeom>
        <a:solidFill>
          <a:schemeClr val="accent4">
            <a:shade val="80000"/>
            <a:alpha val="50000"/>
            <a:hueOff val="-28"/>
            <a:satOff val="543"/>
            <a:lumOff val="2525"/>
            <a:alphaOff val="1500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GB" sz="2300" kern="1200" dirty="0"/>
            <a:t>Resources </a:t>
          </a:r>
        </a:p>
      </dsp:txBody>
      <dsp:txXfrm>
        <a:off x="5185754" y="2212127"/>
        <a:ext cx="1430700" cy="745579"/>
      </dsp:txXfrm>
    </dsp:sp>
    <dsp:sp modelId="{AB13A355-08A0-42F3-AAE2-17E46FB6EA03}">
      <dsp:nvSpPr>
        <dsp:cNvPr id="0" name=""/>
        <dsp:cNvSpPr/>
      </dsp:nvSpPr>
      <dsp:spPr>
        <a:xfrm>
          <a:off x="2520279" y="3832202"/>
          <a:ext cx="2510152" cy="847295"/>
        </a:xfrm>
        <a:prstGeom prst="ellipse">
          <a:avLst/>
        </a:prstGeom>
        <a:solidFill>
          <a:schemeClr val="accent4">
            <a:shade val="80000"/>
            <a:alpha val="50000"/>
            <a:hueOff val="-43"/>
            <a:satOff val="814"/>
            <a:lumOff val="3787"/>
            <a:alphaOff val="2250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GB" sz="2300" kern="1200" dirty="0"/>
            <a:t>Consequences</a:t>
          </a:r>
        </a:p>
      </dsp:txBody>
      <dsp:txXfrm>
        <a:off x="2887882" y="3956285"/>
        <a:ext cx="1774946" cy="599129"/>
      </dsp:txXfrm>
    </dsp:sp>
    <dsp:sp modelId="{43A6A808-756D-40EC-8CD4-FEB890282486}">
      <dsp:nvSpPr>
        <dsp:cNvPr id="0" name=""/>
        <dsp:cNvSpPr/>
      </dsp:nvSpPr>
      <dsp:spPr>
        <a:xfrm>
          <a:off x="504054" y="2057713"/>
          <a:ext cx="2243763" cy="1054407"/>
        </a:xfrm>
        <a:prstGeom prst="ellipse">
          <a:avLst/>
        </a:prstGeom>
        <a:solidFill>
          <a:schemeClr val="accent4">
            <a:shade val="80000"/>
            <a:alpha val="50000"/>
            <a:hueOff val="-57"/>
            <a:satOff val="1086"/>
            <a:lumOff val="5050"/>
            <a:alphaOff val="3000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GB" sz="2300" kern="1200" dirty="0"/>
            <a:t>Contextual parameters</a:t>
          </a:r>
        </a:p>
      </dsp:txBody>
      <dsp:txXfrm>
        <a:off x="832645" y="2212127"/>
        <a:ext cx="1586581" cy="745579"/>
      </dsp:txXfrm>
    </dsp:sp>
  </dsp:spTree>
</dsp:drawing>
</file>

<file path=ppt/diagrams/layout1.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8.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19.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3.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5.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7.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30.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B76E3EEC-F900-4950-A8B1-750108865EFF}" type="datetimeFigureOut">
              <a:rPr lang="en-GB" smtClean="0"/>
              <a:t>01/06/2017</a:t>
            </a:fld>
            <a:endParaRPr lang="en-GB"/>
          </a:p>
        </p:txBody>
      </p:sp>
      <p:sp>
        <p:nvSpPr>
          <p:cNvPr id="4" name="Footer Placeholder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D3AE0D0D-69EE-4728-AAB9-4475604A3EEB}" type="slidenum">
              <a:rPr lang="en-GB" smtClean="0"/>
              <a:t>‹#›</a:t>
            </a:fld>
            <a:endParaRPr lang="en-GB"/>
          </a:p>
        </p:txBody>
      </p:sp>
    </p:spTree>
    <p:extLst>
      <p:ext uri="{BB962C8B-B14F-4D97-AF65-F5344CB8AC3E}">
        <p14:creationId xmlns:p14="http://schemas.microsoft.com/office/powerpoint/2010/main" val="13941430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fld id="{D8A0A8C8-8D36-4B2D-9C73-FF8192AE3D64}" type="datetimeFigureOut">
              <a:rPr lang="en-US" smtClean="0"/>
              <a:pPr/>
              <a:t>6/1/2017</a:t>
            </a:fld>
            <a:endParaRPr lang="en-GB"/>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100" y="4686300"/>
            <a:ext cx="5389563" cy="44402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a:defRPr sz="1200"/>
            </a:lvl1pPr>
          </a:lstStyle>
          <a:p>
            <a:fld id="{383ACB57-CF3B-4D90-BFD7-6BD608FC7511}" type="slidenum">
              <a:rPr lang="en-GB" smtClean="0"/>
              <a:pPr/>
              <a:t>‹#›</a:t>
            </a:fld>
            <a:endParaRPr lang="en-GB"/>
          </a:p>
        </p:txBody>
      </p:sp>
    </p:spTree>
    <p:extLst>
      <p:ext uri="{BB962C8B-B14F-4D97-AF65-F5344CB8AC3E}">
        <p14:creationId xmlns:p14="http://schemas.microsoft.com/office/powerpoint/2010/main" val="1361746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results.ref.ac.uk/Results/ByUoa/29"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en.wikipedia.org/wiki/Help:IPA_for_English" TargetMode="External"/><Relationship Id="rId2" Type="http://schemas.openxmlformats.org/officeDocument/2006/relationships/slide" Target="../slides/slide41.xml"/><Relationship Id="rId1" Type="http://schemas.openxmlformats.org/officeDocument/2006/relationships/notesMaster" Target="../notesMasters/notesMaster1.xml"/><Relationship Id="rId6" Type="http://schemas.openxmlformats.org/officeDocument/2006/relationships/hyperlink" Target="https://en.wikipedia.org/wiki/List_of_Roman_deities" TargetMode="External"/><Relationship Id="rId5" Type="http://schemas.openxmlformats.org/officeDocument/2006/relationships/hyperlink" Target="https://en.wikipedia.org/wiki/Help:IPA_for_Latin" TargetMode="External"/><Relationship Id="rId4" Type="http://schemas.openxmlformats.org/officeDocument/2006/relationships/hyperlink" Target="https://en.wikipedia.org/wiki/Latin_language"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6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a:solidFill>
                  <a:schemeClr val="tx1"/>
                </a:solidFill>
                <a:latin typeface="Arial" panose="020B0604020202020204" pitchFamily="34" charset="0"/>
                <a:ea typeface="ＭＳ Ｐゴシック" panose="020B0600070205080204" pitchFamily="34" charset="-128"/>
              </a:defRPr>
            </a:lvl1pPr>
            <a:lvl2pPr marL="742950" indent="-285750" defTabSz="906463">
              <a:defRPr sz="2400">
                <a:solidFill>
                  <a:schemeClr val="tx1"/>
                </a:solidFill>
                <a:latin typeface="Arial" panose="020B0604020202020204" pitchFamily="34" charset="0"/>
                <a:ea typeface="ＭＳ Ｐゴシック" panose="020B0600070205080204" pitchFamily="34" charset="-128"/>
              </a:defRPr>
            </a:lvl2pPr>
            <a:lvl3pPr marL="1143000" indent="-228600" defTabSz="906463">
              <a:defRPr sz="2400">
                <a:solidFill>
                  <a:schemeClr val="tx1"/>
                </a:solidFill>
                <a:latin typeface="Arial" panose="020B0604020202020204" pitchFamily="34" charset="0"/>
                <a:ea typeface="ＭＳ Ｐゴシック" panose="020B0600070205080204" pitchFamily="34" charset="-128"/>
              </a:defRPr>
            </a:lvl3pPr>
            <a:lvl4pPr marL="1600200" indent="-228600" defTabSz="906463">
              <a:defRPr sz="2400">
                <a:solidFill>
                  <a:schemeClr val="tx1"/>
                </a:solidFill>
                <a:latin typeface="Arial" panose="020B0604020202020204" pitchFamily="34" charset="0"/>
                <a:ea typeface="ＭＳ Ｐゴシック" panose="020B0600070205080204" pitchFamily="34" charset="-128"/>
              </a:defRPr>
            </a:lvl4pPr>
            <a:lvl5pPr marL="2057400" indent="-228600" defTabSz="906463">
              <a:defRPr sz="2400">
                <a:solidFill>
                  <a:schemeClr val="tx1"/>
                </a:solidFill>
                <a:latin typeface="Arial" panose="020B0604020202020204" pitchFamily="34" charset="0"/>
                <a:ea typeface="ＭＳ Ｐゴシック" panose="020B0600070205080204" pitchFamily="34" charset="-128"/>
              </a:defRPr>
            </a:lvl5pPr>
            <a:lvl6pPr marL="2514600" indent="-228600" defTabSz="9064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064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064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064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F414FEF-26C2-4FD3-A36D-65E01D7C0108}" type="slidenum">
              <a:rPr lang="en-GB" altLang="en-US" sz="1200" smtClean="0">
                <a:latin typeface="Calibri" panose="020F0502020204030204" pitchFamily="34" charset="0"/>
              </a:rPr>
              <a:pPr/>
              <a:t>1</a:t>
            </a:fld>
            <a:endParaRPr lang="en-GB" altLang="en-US" sz="1200">
              <a:latin typeface="Calibri" panose="020F0502020204030204" pitchFamily="34" charset="0"/>
            </a:endParaRPr>
          </a:p>
        </p:txBody>
      </p:sp>
    </p:spTree>
    <p:extLst>
      <p:ext uri="{BB962C8B-B14F-4D97-AF65-F5344CB8AC3E}">
        <p14:creationId xmlns:p14="http://schemas.microsoft.com/office/powerpoint/2010/main" val="3316401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charset="-128"/>
              </a:rPr>
              <a:t>Danger to be caught in the past – based</a:t>
            </a:r>
            <a:r>
              <a:rPr lang="en-US" altLang="en-US" baseline="0" dirty="0">
                <a:ea typeface="ＭＳ Ｐゴシック" charset="-128"/>
              </a:rPr>
              <a:t> in traditional teaching methodology</a:t>
            </a:r>
            <a:endParaRPr lang="en-US" altLang="en-US" dirty="0">
              <a:ea typeface="ＭＳ Ｐゴシック" charset="-128"/>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a:solidFill>
                  <a:schemeClr val="tx1"/>
                </a:solidFill>
                <a:latin typeface="Arial" charset="0"/>
                <a:ea typeface="ＭＳ Ｐゴシック" charset="-128"/>
              </a:defRPr>
            </a:lvl1pPr>
            <a:lvl2pPr marL="742950" indent="-285750" defTabSz="906463">
              <a:defRPr sz="2400">
                <a:solidFill>
                  <a:schemeClr val="tx1"/>
                </a:solidFill>
                <a:latin typeface="Arial" charset="0"/>
                <a:ea typeface="ＭＳ Ｐゴシック" charset="-128"/>
              </a:defRPr>
            </a:lvl2pPr>
            <a:lvl3pPr marL="1143000" indent="-228600" defTabSz="906463">
              <a:defRPr sz="2400">
                <a:solidFill>
                  <a:schemeClr val="tx1"/>
                </a:solidFill>
                <a:latin typeface="Arial" charset="0"/>
                <a:ea typeface="ＭＳ Ｐゴシック" charset="-128"/>
              </a:defRPr>
            </a:lvl3pPr>
            <a:lvl4pPr marL="1600200" indent="-228600" defTabSz="906463">
              <a:defRPr sz="2400">
                <a:solidFill>
                  <a:schemeClr val="tx1"/>
                </a:solidFill>
                <a:latin typeface="Arial" charset="0"/>
                <a:ea typeface="ＭＳ Ｐゴシック" charset="-128"/>
              </a:defRPr>
            </a:lvl4pPr>
            <a:lvl5pPr marL="2057400" indent="-228600" defTabSz="906463">
              <a:defRPr sz="2400">
                <a:solidFill>
                  <a:schemeClr val="tx1"/>
                </a:solidFill>
                <a:latin typeface="Arial" charset="0"/>
                <a:ea typeface="ＭＳ Ｐゴシック" charset="-128"/>
              </a:defRPr>
            </a:lvl5pPr>
            <a:lvl6pPr marL="2514600" indent="-228600" defTabSz="906463"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06463"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06463"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06463" eaLnBrk="0" fontAlgn="base" hangingPunct="0">
              <a:spcBef>
                <a:spcPct val="0"/>
              </a:spcBef>
              <a:spcAft>
                <a:spcPct val="0"/>
              </a:spcAft>
              <a:defRPr sz="2400">
                <a:solidFill>
                  <a:schemeClr val="tx1"/>
                </a:solidFill>
                <a:latin typeface="Arial" charset="0"/>
                <a:ea typeface="ＭＳ Ｐゴシック" charset="-128"/>
              </a:defRPr>
            </a:lvl9pPr>
          </a:lstStyle>
          <a:p>
            <a:fld id="{F5A35B51-C2FF-E44A-A05A-ABA21B2D82DA}" type="slidenum">
              <a:rPr lang="en-GB" altLang="en-US" sz="1200">
                <a:solidFill>
                  <a:prstClr val="black"/>
                </a:solidFill>
                <a:latin typeface="Calibri" charset="0"/>
              </a:rPr>
              <a:pPr/>
              <a:t>10</a:t>
            </a:fld>
            <a:endParaRPr lang="en-GB" altLang="en-US" sz="1200">
              <a:solidFill>
                <a:prstClr val="black"/>
              </a:solidFill>
              <a:latin typeface="Calibri" charset="0"/>
            </a:endParaRPr>
          </a:p>
        </p:txBody>
      </p:sp>
    </p:spTree>
    <p:extLst>
      <p:ext uri="{BB962C8B-B14F-4D97-AF65-F5344CB8AC3E}">
        <p14:creationId xmlns:p14="http://schemas.microsoft.com/office/powerpoint/2010/main" val="1169809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ea typeface="ＭＳ Ｐゴシック" charset="-128"/>
              </a:rPr>
              <a:t>Increasing importance over time of the impact on the student of the assessment at</a:t>
            </a:r>
            <a:r>
              <a:rPr lang="en-GB" altLang="en-US" baseline="0" dirty="0">
                <a:ea typeface="ＭＳ Ｐゴシック" charset="-128"/>
              </a:rPr>
              <a:t> all stages and an increasingly holistic understanding of role – where the </a:t>
            </a:r>
            <a:r>
              <a:rPr lang="en-GB" altLang="en-US" baseline="0" dirty="0" err="1">
                <a:ea typeface="ＭＳ Ｐゴシック" charset="-128"/>
              </a:rPr>
              <a:t>Ss</a:t>
            </a:r>
            <a:r>
              <a:rPr lang="en-GB" altLang="en-US" baseline="0" dirty="0">
                <a:ea typeface="ＭＳ Ｐゴシック" charset="-128"/>
              </a:rPr>
              <a:t> learning is at centre of validity argument</a:t>
            </a:r>
          </a:p>
          <a:p>
            <a:endParaRPr lang="en-GB" altLang="en-US" baseline="0" dirty="0">
              <a:ea typeface="ＭＳ Ｐゴシック" charset="-128"/>
            </a:endParaRPr>
          </a:p>
          <a:p>
            <a:endParaRPr lang="en-GB" altLang="en-US" baseline="0" dirty="0">
              <a:ea typeface="ＭＳ Ｐゴシック" charset="-128"/>
            </a:endParaRPr>
          </a:p>
          <a:p>
            <a:pPr defTabSz="914400" eaLnBrk="0" fontAlgn="base" hangingPunct="0">
              <a:spcBef>
                <a:spcPct val="0"/>
              </a:spcBef>
              <a:spcAft>
                <a:spcPct val="0"/>
              </a:spcAft>
            </a:pPr>
            <a:r>
              <a:rPr lang="en-US" sz="1200" dirty="0"/>
              <a:t>Systemic validity …when a test induces in the education system curricular and instructional changes that foster the development of the cognitive skills that the test is designed to measure. </a:t>
            </a:r>
          </a:p>
          <a:p>
            <a:pPr defTabSz="914400" eaLnBrk="0" fontAlgn="base" hangingPunct="0">
              <a:spcBef>
                <a:spcPct val="0"/>
              </a:spcBef>
              <a:spcAft>
                <a:spcPct val="0"/>
              </a:spcAft>
            </a:pPr>
            <a:r>
              <a:rPr lang="en-US" sz="1200" dirty="0"/>
              <a:t>(</a:t>
            </a:r>
            <a:r>
              <a:rPr lang="en-US" sz="1200" dirty="0" err="1"/>
              <a:t>Fredericksen</a:t>
            </a:r>
            <a:r>
              <a:rPr lang="en-US" sz="1200" dirty="0"/>
              <a:t> &amp; Collins, 1989)</a:t>
            </a:r>
          </a:p>
          <a:p>
            <a:endParaRPr lang="en-GB" altLang="en-US" baseline="0" dirty="0">
              <a:ea typeface="ＭＳ Ｐゴシック" charset="-128"/>
            </a:endParaRPr>
          </a:p>
          <a:p>
            <a:endParaRPr lang="en-US" altLang="en-US" dirty="0">
              <a:ea typeface="ＭＳ Ｐゴシック" charset="-128"/>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a:solidFill>
                  <a:schemeClr val="tx1"/>
                </a:solidFill>
                <a:latin typeface="Arial" charset="0"/>
                <a:ea typeface="ＭＳ Ｐゴシック" charset="-128"/>
              </a:defRPr>
            </a:lvl1pPr>
            <a:lvl2pPr marL="742950" indent="-285750" defTabSz="906463">
              <a:defRPr sz="2400">
                <a:solidFill>
                  <a:schemeClr val="tx1"/>
                </a:solidFill>
                <a:latin typeface="Arial" charset="0"/>
                <a:ea typeface="ＭＳ Ｐゴシック" charset="-128"/>
              </a:defRPr>
            </a:lvl2pPr>
            <a:lvl3pPr marL="1143000" indent="-228600" defTabSz="906463">
              <a:defRPr sz="2400">
                <a:solidFill>
                  <a:schemeClr val="tx1"/>
                </a:solidFill>
                <a:latin typeface="Arial" charset="0"/>
                <a:ea typeface="ＭＳ Ｐゴシック" charset="-128"/>
              </a:defRPr>
            </a:lvl3pPr>
            <a:lvl4pPr marL="1600200" indent="-228600" defTabSz="906463">
              <a:defRPr sz="2400">
                <a:solidFill>
                  <a:schemeClr val="tx1"/>
                </a:solidFill>
                <a:latin typeface="Arial" charset="0"/>
                <a:ea typeface="ＭＳ Ｐゴシック" charset="-128"/>
              </a:defRPr>
            </a:lvl4pPr>
            <a:lvl5pPr marL="2057400" indent="-228600" defTabSz="906463">
              <a:defRPr sz="2400">
                <a:solidFill>
                  <a:schemeClr val="tx1"/>
                </a:solidFill>
                <a:latin typeface="Arial" charset="0"/>
                <a:ea typeface="ＭＳ Ｐゴシック" charset="-128"/>
              </a:defRPr>
            </a:lvl5pPr>
            <a:lvl6pPr marL="2514600" indent="-228600" defTabSz="906463"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06463"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06463"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06463" eaLnBrk="0" fontAlgn="base" hangingPunct="0">
              <a:spcBef>
                <a:spcPct val="0"/>
              </a:spcBef>
              <a:spcAft>
                <a:spcPct val="0"/>
              </a:spcAft>
              <a:defRPr sz="2400">
                <a:solidFill>
                  <a:schemeClr val="tx1"/>
                </a:solidFill>
                <a:latin typeface="Arial" charset="0"/>
                <a:ea typeface="ＭＳ Ｐゴシック" charset="-128"/>
              </a:defRPr>
            </a:lvl9pPr>
          </a:lstStyle>
          <a:p>
            <a:fld id="{F5A35B51-C2FF-E44A-A05A-ABA21B2D82DA}" type="slidenum">
              <a:rPr lang="en-GB" altLang="en-US" sz="1200">
                <a:solidFill>
                  <a:prstClr val="black"/>
                </a:solidFill>
                <a:latin typeface="Calibri" charset="0"/>
              </a:rPr>
              <a:pPr/>
              <a:t>11</a:t>
            </a:fld>
            <a:endParaRPr lang="en-GB" altLang="en-US" sz="1200">
              <a:solidFill>
                <a:prstClr val="black"/>
              </a:solidFill>
              <a:latin typeface="Calibri" charset="0"/>
            </a:endParaRPr>
          </a:p>
        </p:txBody>
      </p:sp>
    </p:spTree>
    <p:extLst>
      <p:ext uri="{BB962C8B-B14F-4D97-AF65-F5344CB8AC3E}">
        <p14:creationId xmlns:p14="http://schemas.microsoft.com/office/powerpoint/2010/main" val="822248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charset="-128"/>
              </a:rPr>
              <a:t>These are the three main categories of testing, with Placement being a fourth although tis can be included under diagnostic.</a:t>
            </a:r>
          </a:p>
          <a:p>
            <a:endParaRPr lang="en-US" altLang="en-US">
              <a:ea typeface="ＭＳ Ｐゴシック" charset="-128"/>
            </a:endParaRPr>
          </a:p>
          <a:p>
            <a:endParaRPr lang="en-US" altLang="en-US">
              <a:ea typeface="ＭＳ Ｐゴシック" charset="-128"/>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a:solidFill>
                  <a:schemeClr val="tx1"/>
                </a:solidFill>
                <a:latin typeface="Arial" charset="0"/>
                <a:ea typeface="ＭＳ Ｐゴシック" charset="-128"/>
              </a:defRPr>
            </a:lvl1pPr>
            <a:lvl2pPr marL="742950" indent="-285750" defTabSz="906463">
              <a:defRPr sz="2400">
                <a:solidFill>
                  <a:schemeClr val="tx1"/>
                </a:solidFill>
                <a:latin typeface="Arial" charset="0"/>
                <a:ea typeface="ＭＳ Ｐゴシック" charset="-128"/>
              </a:defRPr>
            </a:lvl2pPr>
            <a:lvl3pPr marL="1143000" indent="-228600" defTabSz="906463">
              <a:defRPr sz="2400">
                <a:solidFill>
                  <a:schemeClr val="tx1"/>
                </a:solidFill>
                <a:latin typeface="Arial" charset="0"/>
                <a:ea typeface="ＭＳ Ｐゴシック" charset="-128"/>
              </a:defRPr>
            </a:lvl3pPr>
            <a:lvl4pPr marL="1600200" indent="-228600" defTabSz="906463">
              <a:defRPr sz="2400">
                <a:solidFill>
                  <a:schemeClr val="tx1"/>
                </a:solidFill>
                <a:latin typeface="Arial" charset="0"/>
                <a:ea typeface="ＭＳ Ｐゴシック" charset="-128"/>
              </a:defRPr>
            </a:lvl4pPr>
            <a:lvl5pPr marL="2057400" indent="-228600" defTabSz="906463">
              <a:defRPr sz="2400">
                <a:solidFill>
                  <a:schemeClr val="tx1"/>
                </a:solidFill>
                <a:latin typeface="Arial" charset="0"/>
                <a:ea typeface="ＭＳ Ｐゴシック" charset="-128"/>
              </a:defRPr>
            </a:lvl5pPr>
            <a:lvl6pPr marL="2514600" indent="-228600" defTabSz="906463"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06463"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06463"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06463" eaLnBrk="0" fontAlgn="base" hangingPunct="0">
              <a:spcBef>
                <a:spcPct val="0"/>
              </a:spcBef>
              <a:spcAft>
                <a:spcPct val="0"/>
              </a:spcAft>
              <a:defRPr sz="2400">
                <a:solidFill>
                  <a:schemeClr val="tx1"/>
                </a:solidFill>
                <a:latin typeface="Arial" charset="0"/>
                <a:ea typeface="ＭＳ Ｐゴシック" charset="-128"/>
              </a:defRPr>
            </a:lvl9pPr>
          </a:lstStyle>
          <a:p>
            <a:fld id="{F5A35B51-C2FF-E44A-A05A-ABA21B2D82DA}" type="slidenum">
              <a:rPr lang="en-GB" altLang="en-US" sz="1200">
                <a:solidFill>
                  <a:prstClr val="black"/>
                </a:solidFill>
                <a:latin typeface="Calibri" charset="0"/>
              </a:rPr>
              <a:pPr/>
              <a:t>12</a:t>
            </a:fld>
            <a:endParaRPr lang="en-GB" altLang="en-US" sz="1200">
              <a:solidFill>
                <a:prstClr val="black"/>
              </a:solidFill>
              <a:latin typeface="Calibri" charset="0"/>
            </a:endParaRPr>
          </a:p>
        </p:txBody>
      </p:sp>
    </p:spTree>
    <p:extLst>
      <p:ext uri="{BB962C8B-B14F-4D97-AF65-F5344CB8AC3E}">
        <p14:creationId xmlns:p14="http://schemas.microsoft.com/office/powerpoint/2010/main" val="1079509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ea typeface="ＭＳ Ｐゴシック" charset="-128"/>
              </a:rPr>
              <a:t>Increasing importance over time of the impact on the student of the assessment at</a:t>
            </a:r>
            <a:r>
              <a:rPr lang="en-GB" altLang="en-US" baseline="0" dirty="0">
                <a:ea typeface="ＭＳ Ｐゴシック" charset="-128"/>
              </a:rPr>
              <a:t> all stages and an increasingly holistic understanding of role – where the </a:t>
            </a:r>
            <a:r>
              <a:rPr lang="en-GB" altLang="en-US" baseline="0" dirty="0" err="1">
                <a:ea typeface="ＭＳ Ｐゴシック" charset="-128"/>
              </a:rPr>
              <a:t>Ss</a:t>
            </a:r>
            <a:r>
              <a:rPr lang="en-GB" altLang="en-US" baseline="0" dirty="0">
                <a:ea typeface="ＭＳ Ｐゴシック" charset="-128"/>
              </a:rPr>
              <a:t> learning is at centre of validity argument.</a:t>
            </a:r>
          </a:p>
          <a:p>
            <a:r>
              <a:rPr lang="en-GB" altLang="en-US" baseline="0" dirty="0">
                <a:ea typeface="ＭＳ Ｐゴシック" charset="-128"/>
              </a:rPr>
              <a:t>Therefore testing goes way beyond Proficiency, Diagnostic or </a:t>
            </a:r>
            <a:r>
              <a:rPr lang="en-GB" altLang="en-US" baseline="0" dirty="0" err="1">
                <a:ea typeface="ＭＳ Ｐゴシック" charset="-128"/>
              </a:rPr>
              <a:t>Achievment</a:t>
            </a:r>
            <a:r>
              <a:rPr lang="en-GB" altLang="en-US" baseline="0" dirty="0">
                <a:ea typeface="ＭＳ Ｐゴシック" charset="-128"/>
              </a:rPr>
              <a:t> – becomes a bedrock of educational system</a:t>
            </a:r>
          </a:p>
          <a:p>
            <a:endParaRPr lang="en-US" altLang="en-US" dirty="0">
              <a:ea typeface="ＭＳ Ｐゴシック" charset="-128"/>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a:solidFill>
                  <a:schemeClr val="tx1"/>
                </a:solidFill>
                <a:latin typeface="Arial" charset="0"/>
                <a:ea typeface="ＭＳ Ｐゴシック" charset="-128"/>
              </a:defRPr>
            </a:lvl1pPr>
            <a:lvl2pPr marL="742950" indent="-285750" defTabSz="906463">
              <a:defRPr sz="2400">
                <a:solidFill>
                  <a:schemeClr val="tx1"/>
                </a:solidFill>
                <a:latin typeface="Arial" charset="0"/>
                <a:ea typeface="ＭＳ Ｐゴシック" charset="-128"/>
              </a:defRPr>
            </a:lvl2pPr>
            <a:lvl3pPr marL="1143000" indent="-228600" defTabSz="906463">
              <a:defRPr sz="2400">
                <a:solidFill>
                  <a:schemeClr val="tx1"/>
                </a:solidFill>
                <a:latin typeface="Arial" charset="0"/>
                <a:ea typeface="ＭＳ Ｐゴシック" charset="-128"/>
              </a:defRPr>
            </a:lvl3pPr>
            <a:lvl4pPr marL="1600200" indent="-228600" defTabSz="906463">
              <a:defRPr sz="2400">
                <a:solidFill>
                  <a:schemeClr val="tx1"/>
                </a:solidFill>
                <a:latin typeface="Arial" charset="0"/>
                <a:ea typeface="ＭＳ Ｐゴシック" charset="-128"/>
              </a:defRPr>
            </a:lvl4pPr>
            <a:lvl5pPr marL="2057400" indent="-228600" defTabSz="906463">
              <a:defRPr sz="2400">
                <a:solidFill>
                  <a:schemeClr val="tx1"/>
                </a:solidFill>
                <a:latin typeface="Arial" charset="0"/>
                <a:ea typeface="ＭＳ Ｐゴシック" charset="-128"/>
              </a:defRPr>
            </a:lvl5pPr>
            <a:lvl6pPr marL="2514600" indent="-228600" defTabSz="906463"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06463"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06463"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06463" eaLnBrk="0" fontAlgn="base" hangingPunct="0">
              <a:spcBef>
                <a:spcPct val="0"/>
              </a:spcBef>
              <a:spcAft>
                <a:spcPct val="0"/>
              </a:spcAft>
              <a:defRPr sz="2400">
                <a:solidFill>
                  <a:schemeClr val="tx1"/>
                </a:solidFill>
                <a:latin typeface="Arial" charset="0"/>
                <a:ea typeface="ＭＳ Ｐゴシック" charset="-128"/>
              </a:defRPr>
            </a:lvl9pPr>
          </a:lstStyle>
          <a:p>
            <a:fld id="{F5A35B51-C2FF-E44A-A05A-ABA21B2D82DA}" type="slidenum">
              <a:rPr lang="en-GB" altLang="en-US" sz="1200">
                <a:solidFill>
                  <a:prstClr val="black"/>
                </a:solidFill>
                <a:latin typeface="Calibri" charset="0"/>
              </a:rPr>
              <a:pPr/>
              <a:t>13</a:t>
            </a:fld>
            <a:endParaRPr lang="en-GB" altLang="en-US" sz="1200">
              <a:solidFill>
                <a:prstClr val="black"/>
              </a:solidFill>
              <a:latin typeface="Calibri" charset="0"/>
            </a:endParaRPr>
          </a:p>
        </p:txBody>
      </p:sp>
    </p:spTree>
    <p:extLst>
      <p:ext uri="{BB962C8B-B14F-4D97-AF65-F5344CB8AC3E}">
        <p14:creationId xmlns:p14="http://schemas.microsoft.com/office/powerpoint/2010/main" val="2558769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92500" lnSpcReduction="10000"/>
          </a:bodyPr>
          <a:lstStyle/>
          <a:p>
            <a:pPr marL="227251" marR="0" indent="-227251" algn="l" defTabSz="914400" rtl="0" eaLnBrk="1" fontAlgn="auto" latinLnBrk="0" hangingPunct="1">
              <a:lnSpc>
                <a:spcPct val="100000"/>
              </a:lnSpc>
              <a:spcBef>
                <a:spcPts val="0"/>
              </a:spcBef>
              <a:spcAft>
                <a:spcPts val="0"/>
              </a:spcAft>
              <a:buClrTx/>
              <a:buSzTx/>
              <a:buFontTx/>
              <a:buNone/>
              <a:tabLst/>
              <a:defRPr/>
            </a:pPr>
            <a:r>
              <a:rPr lang="en-GB" altLang="it-IT" sz="1200" dirty="0">
                <a:solidFill>
                  <a:schemeClr val="bg1"/>
                </a:solidFill>
                <a:latin typeface="Arial"/>
                <a:ea typeface="Verdana" pitchFamily="34" charset="0"/>
                <a:cs typeface="Arial"/>
              </a:rPr>
              <a:t>There have been many influences on language assessment that have led to</a:t>
            </a:r>
            <a:r>
              <a:rPr lang="en-GB" altLang="it-IT" sz="1200" baseline="0" dirty="0">
                <a:solidFill>
                  <a:schemeClr val="bg1"/>
                </a:solidFill>
                <a:latin typeface="Arial"/>
                <a:ea typeface="Verdana" pitchFamily="34" charset="0"/>
                <a:cs typeface="Arial"/>
              </a:rPr>
              <a:t> it’s continued evolution</a:t>
            </a:r>
          </a:p>
          <a:p>
            <a:pPr marL="227251" marR="0" indent="-227251" algn="l" defTabSz="914400" rtl="0" eaLnBrk="1" fontAlgn="auto" latinLnBrk="0" hangingPunct="1">
              <a:lnSpc>
                <a:spcPct val="100000"/>
              </a:lnSpc>
              <a:spcBef>
                <a:spcPts val="0"/>
              </a:spcBef>
              <a:spcAft>
                <a:spcPts val="0"/>
              </a:spcAft>
              <a:buClrTx/>
              <a:buSzTx/>
              <a:buFontTx/>
              <a:buNone/>
              <a:tabLst/>
              <a:defRPr/>
            </a:pPr>
            <a:endParaRPr lang="en-GB" altLang="it-IT" sz="1200" baseline="0" dirty="0">
              <a:solidFill>
                <a:schemeClr val="bg1"/>
              </a:solidFill>
              <a:latin typeface="Arial"/>
              <a:ea typeface="Verdana" pitchFamily="34" charset="0"/>
              <a:cs typeface="Arial"/>
            </a:endParaRPr>
          </a:p>
          <a:p>
            <a:pPr marL="227251" marR="0" indent="-227251" algn="l" defTabSz="914400" rtl="0" eaLnBrk="1" fontAlgn="auto" latinLnBrk="0" hangingPunct="1">
              <a:lnSpc>
                <a:spcPct val="100000"/>
              </a:lnSpc>
              <a:spcBef>
                <a:spcPts val="0"/>
              </a:spcBef>
              <a:spcAft>
                <a:spcPts val="0"/>
              </a:spcAft>
              <a:buClrTx/>
              <a:buSzTx/>
              <a:buFontTx/>
              <a:buNone/>
              <a:tabLst/>
              <a:defRPr/>
            </a:pPr>
            <a:r>
              <a:rPr lang="en-GB" altLang="it-IT" sz="1200" baseline="0" dirty="0">
                <a:solidFill>
                  <a:schemeClr val="bg1"/>
                </a:solidFill>
                <a:latin typeface="Arial"/>
                <a:ea typeface="Verdana" pitchFamily="34" charset="0"/>
                <a:cs typeface="Arial"/>
              </a:rPr>
              <a:t>1:Second Language Learning and Second Language Acquisition theories: A completely separate discipline although role of assessment increasingly understood as having the potential to have a marked influence of enhancing learning effectiveness if cognitive processes and cultural settings are appropriate (contextual validity).</a:t>
            </a:r>
          </a:p>
          <a:p>
            <a:pPr marL="227251" marR="0" indent="-227251" algn="l" defTabSz="914400" rtl="0" eaLnBrk="1" fontAlgn="auto" latinLnBrk="0" hangingPunct="1">
              <a:lnSpc>
                <a:spcPct val="100000"/>
              </a:lnSpc>
              <a:spcBef>
                <a:spcPts val="0"/>
              </a:spcBef>
              <a:spcAft>
                <a:spcPts val="0"/>
              </a:spcAft>
              <a:buClrTx/>
              <a:buSzTx/>
              <a:buFontTx/>
              <a:buNone/>
              <a:tabLst/>
              <a:defRPr/>
            </a:pPr>
            <a:r>
              <a:rPr lang="en-GB" altLang="it-IT" sz="1200" baseline="0" dirty="0">
                <a:solidFill>
                  <a:schemeClr val="bg1"/>
                </a:solidFill>
                <a:latin typeface="Arial"/>
                <a:ea typeface="Verdana" pitchFamily="34" charset="0"/>
                <a:cs typeface="Arial"/>
              </a:rPr>
              <a:t>-Universal grammar theorists</a:t>
            </a:r>
          </a:p>
          <a:p>
            <a:pPr marL="227251" marR="0" indent="-227251" algn="l" defTabSz="914400" rtl="0" eaLnBrk="1" fontAlgn="auto" latinLnBrk="0" hangingPunct="1">
              <a:lnSpc>
                <a:spcPct val="100000"/>
              </a:lnSpc>
              <a:spcBef>
                <a:spcPts val="0"/>
              </a:spcBef>
              <a:spcAft>
                <a:spcPts val="0"/>
              </a:spcAft>
              <a:buClrTx/>
              <a:buSzTx/>
              <a:buFontTx/>
              <a:buNone/>
              <a:tabLst/>
              <a:defRPr/>
            </a:pPr>
            <a:r>
              <a:rPr lang="en-GB" altLang="it-IT" sz="1200" baseline="0" dirty="0">
                <a:solidFill>
                  <a:schemeClr val="bg1"/>
                </a:solidFill>
                <a:latin typeface="Arial"/>
                <a:ea typeface="Verdana" pitchFamily="34" charset="0"/>
                <a:cs typeface="Arial"/>
              </a:rPr>
              <a:t>-</a:t>
            </a:r>
            <a:r>
              <a:rPr lang="en-GB" altLang="it-IT" sz="1200" baseline="0" dirty="0" err="1">
                <a:solidFill>
                  <a:schemeClr val="bg1"/>
                </a:solidFill>
                <a:latin typeface="Arial"/>
                <a:ea typeface="Verdana" pitchFamily="34" charset="0"/>
                <a:cs typeface="Arial"/>
              </a:rPr>
              <a:t>Connectivist</a:t>
            </a:r>
            <a:r>
              <a:rPr lang="en-GB" altLang="it-IT" sz="1200" baseline="0" dirty="0">
                <a:solidFill>
                  <a:schemeClr val="bg1"/>
                </a:solidFill>
                <a:latin typeface="Arial"/>
                <a:ea typeface="Verdana" pitchFamily="34" charset="0"/>
                <a:cs typeface="Arial"/>
              </a:rPr>
              <a:t> / Constructivist theorists</a:t>
            </a:r>
          </a:p>
          <a:p>
            <a:pPr marL="227251" marR="0" indent="-227251" algn="l" defTabSz="914400" rtl="0" eaLnBrk="1" fontAlgn="auto" latinLnBrk="0" hangingPunct="1">
              <a:lnSpc>
                <a:spcPct val="100000"/>
              </a:lnSpc>
              <a:spcBef>
                <a:spcPts val="0"/>
              </a:spcBef>
              <a:spcAft>
                <a:spcPts val="0"/>
              </a:spcAft>
              <a:buClrTx/>
              <a:buSzTx/>
              <a:buFontTx/>
              <a:buNone/>
              <a:tabLst/>
              <a:defRPr/>
            </a:pPr>
            <a:r>
              <a:rPr lang="en-GB" altLang="it-IT" sz="1200" baseline="0" dirty="0">
                <a:solidFill>
                  <a:schemeClr val="bg1"/>
                </a:solidFill>
                <a:latin typeface="Arial"/>
                <a:ea typeface="Verdana" pitchFamily="34" charset="0"/>
                <a:cs typeface="Arial"/>
              </a:rPr>
              <a:t>-LAD and Maximum exposure hypothesis</a:t>
            </a:r>
          </a:p>
          <a:p>
            <a:pPr marL="227251" marR="0" indent="-227251" algn="l" defTabSz="914400" rtl="0" eaLnBrk="1" fontAlgn="auto" latinLnBrk="0" hangingPunct="1">
              <a:lnSpc>
                <a:spcPct val="100000"/>
              </a:lnSpc>
              <a:spcBef>
                <a:spcPts val="0"/>
              </a:spcBef>
              <a:spcAft>
                <a:spcPts val="0"/>
              </a:spcAft>
              <a:buClrTx/>
              <a:buSzTx/>
              <a:buFontTx/>
              <a:buNone/>
              <a:tabLst/>
              <a:defRPr/>
            </a:pPr>
            <a:r>
              <a:rPr lang="en-GB" altLang="it-IT" sz="1200" baseline="0" dirty="0">
                <a:solidFill>
                  <a:schemeClr val="bg1"/>
                </a:solidFill>
                <a:latin typeface="Arial"/>
                <a:ea typeface="Verdana" pitchFamily="34" charset="0"/>
                <a:cs typeface="Arial"/>
              </a:rPr>
              <a:t>Etc…</a:t>
            </a:r>
          </a:p>
          <a:p>
            <a:pPr marL="227251" marR="0" indent="-227251" algn="l" defTabSz="914400" rtl="0" eaLnBrk="1" fontAlgn="auto" latinLnBrk="0" hangingPunct="1">
              <a:lnSpc>
                <a:spcPct val="100000"/>
              </a:lnSpc>
              <a:spcBef>
                <a:spcPts val="0"/>
              </a:spcBef>
              <a:spcAft>
                <a:spcPts val="0"/>
              </a:spcAft>
              <a:buClrTx/>
              <a:buSzTx/>
              <a:buFontTx/>
              <a:buNone/>
              <a:tabLst/>
              <a:defRPr/>
            </a:pPr>
            <a:r>
              <a:rPr lang="it-IT" altLang="it-IT" dirty="0"/>
              <a:t>2: Neuro linguistics</a:t>
            </a:r>
            <a:r>
              <a:rPr lang="it-IT" altLang="it-IT" baseline="0" dirty="0"/>
              <a:t> and cognitive neurology – marked advancesin how we know languages are learnt, empirical studies that demonstrate choral assemblies of neural pathways embedding vocabulary etc. Has informed SLA theory and in turn we influenced assessment – notably role of aligned cognitive processes, affective filters (neurotransmitters), processing memory atrophy and memory manipulation (ACS), building onto established networks, taxonomy of thinking order (LOTS), visual and spatial representation (See article on Conitive Classroom – 2014)</a:t>
            </a:r>
          </a:p>
          <a:p>
            <a:pPr marL="227251" marR="0" indent="-227251" algn="l" defTabSz="914400" rtl="0" eaLnBrk="1" fontAlgn="auto" latinLnBrk="0" hangingPunct="1">
              <a:lnSpc>
                <a:spcPct val="100000"/>
              </a:lnSpc>
              <a:spcBef>
                <a:spcPts val="0"/>
              </a:spcBef>
              <a:spcAft>
                <a:spcPts val="0"/>
              </a:spcAft>
              <a:buClrTx/>
              <a:buSzTx/>
              <a:buFontTx/>
              <a:buNone/>
              <a:tabLst/>
              <a:defRPr/>
            </a:pPr>
            <a:r>
              <a:rPr lang="it-IT" altLang="it-IT" baseline="0" dirty="0"/>
              <a:t>3: Contiguous disciplines, those around language, have made considerable developments that influence language and testing, notably the social sciences and psychology, has highlighted role of culture and individual agency in testing.</a:t>
            </a:r>
          </a:p>
          <a:p>
            <a:pPr marL="227251" marR="0" indent="-227251" algn="l" defTabSz="914400" rtl="0" eaLnBrk="1" fontAlgn="auto" latinLnBrk="0" hangingPunct="1">
              <a:lnSpc>
                <a:spcPct val="100000"/>
              </a:lnSpc>
              <a:spcBef>
                <a:spcPts val="0"/>
              </a:spcBef>
              <a:spcAft>
                <a:spcPts val="0"/>
              </a:spcAft>
              <a:buClrTx/>
              <a:buSzTx/>
              <a:buFontTx/>
              <a:buNone/>
              <a:tabLst/>
              <a:defRPr/>
            </a:pPr>
            <a:r>
              <a:rPr lang="it-IT" altLang="it-IT" baseline="0" dirty="0"/>
              <a:t>4:Evidence-based practice has driven educational reform as tradition and practice norms / conormity are no longer adequate grounds to justify practice – in an individualised paradigm of the information age we need empirical evidence for practice. John Hattie and Jeoff Petty particularly, in Evidence-based teaching and later work by Marzano. Underlined constructivist testing and motivational influences</a:t>
            </a:r>
          </a:p>
          <a:p>
            <a:pPr marL="227251" marR="0" indent="-227251" algn="l" defTabSz="914400" rtl="0" eaLnBrk="1" fontAlgn="auto" latinLnBrk="0" hangingPunct="1">
              <a:lnSpc>
                <a:spcPct val="100000"/>
              </a:lnSpc>
              <a:spcBef>
                <a:spcPts val="0"/>
              </a:spcBef>
              <a:spcAft>
                <a:spcPts val="0"/>
              </a:spcAft>
              <a:buClrTx/>
              <a:buSzTx/>
              <a:buFontTx/>
              <a:buNone/>
              <a:tabLst/>
              <a:defRPr/>
            </a:pPr>
            <a:endParaRPr lang="it-IT" altLang="it-IT" dirty="0"/>
          </a:p>
        </p:txBody>
      </p:sp>
    </p:spTree>
    <p:extLst>
      <p:ext uri="{BB962C8B-B14F-4D97-AF65-F5344CB8AC3E}">
        <p14:creationId xmlns:p14="http://schemas.microsoft.com/office/powerpoint/2010/main" val="3173563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charset="-128"/>
              </a:rPr>
              <a:t>At</a:t>
            </a:r>
            <a:r>
              <a:rPr lang="en-US" altLang="en-US" baseline="0" dirty="0">
                <a:ea typeface="ＭＳ Ｐゴシック" charset="-128"/>
              </a:rPr>
              <a:t> the </a:t>
            </a:r>
            <a:r>
              <a:rPr lang="en-US" altLang="en-US" baseline="0" dirty="0" err="1">
                <a:ea typeface="ＭＳ Ｐゴシック" charset="-128"/>
              </a:rPr>
              <a:t>centre</a:t>
            </a:r>
            <a:r>
              <a:rPr lang="en-US" altLang="en-US" baseline="0" dirty="0">
                <a:ea typeface="ＭＳ Ｐゴシック" charset="-128"/>
              </a:rPr>
              <a:t> of modern validity theory is the need to place the test taker at the </a:t>
            </a:r>
            <a:r>
              <a:rPr lang="en-US" altLang="en-US" baseline="0" dirty="0" err="1">
                <a:ea typeface="ＭＳ Ｐゴシック" charset="-128"/>
              </a:rPr>
              <a:t>centre</a:t>
            </a:r>
            <a:r>
              <a:rPr lang="en-US" altLang="en-US" baseline="0" dirty="0">
                <a:ea typeface="ＭＳ Ｐゴシック" charset="-128"/>
              </a:rPr>
              <a:t> of the test – not a wider disassociated measure of content knowledge… </a:t>
            </a:r>
            <a:r>
              <a:rPr lang="en-US" altLang="en-US" dirty="0">
                <a:ea typeface="ＭＳ Ｐゴシック" charset="-128"/>
              </a:rPr>
              <a:t>All of the above need to be taken from perspective of the test</a:t>
            </a:r>
            <a:r>
              <a:rPr lang="en-US" altLang="en-US" baseline="0" dirty="0">
                <a:ea typeface="ＭＳ Ｐゴシック" charset="-128"/>
              </a:rPr>
              <a:t> taker from the very development.</a:t>
            </a:r>
          </a:p>
          <a:p>
            <a:endParaRPr lang="en-US" altLang="en-US" dirty="0">
              <a:ea typeface="ＭＳ Ｐゴシック" charset="-128"/>
            </a:endParaRPr>
          </a:p>
          <a:p>
            <a:r>
              <a:rPr lang="en-US" altLang="en-US" dirty="0">
                <a:ea typeface="ＭＳ Ｐゴシック" charset="-128"/>
              </a:rPr>
              <a:t>Cognitive</a:t>
            </a:r>
            <a:r>
              <a:rPr lang="en-US" altLang="en-US" baseline="0" dirty="0">
                <a:ea typeface="ＭＳ Ｐゴシック" charset="-128"/>
              </a:rPr>
              <a:t> processes employed in task performance – stages of cognition that underlie performance</a:t>
            </a:r>
          </a:p>
          <a:p>
            <a:r>
              <a:rPr lang="en-US" altLang="en-US" baseline="0" dirty="0">
                <a:ea typeface="ＭＳ Ｐゴシック" charset="-128"/>
              </a:rPr>
              <a:t>Resources – language competence, background knowledge</a:t>
            </a:r>
          </a:p>
          <a:p>
            <a:r>
              <a:rPr lang="en-US" altLang="en-US" baseline="0" dirty="0">
                <a:ea typeface="ＭＳ Ｐゴシック" charset="-128"/>
              </a:rPr>
              <a:t>Contextual parameters – task purpose, timing, knowledge how will be assessed</a:t>
            </a:r>
            <a:endParaRPr lang="en-US" altLang="en-US" dirty="0">
              <a:ea typeface="ＭＳ Ｐゴシック" charset="-128"/>
            </a:endParaRPr>
          </a:p>
          <a:p>
            <a:endParaRPr lang="en-US" altLang="en-US" dirty="0">
              <a:ea typeface="ＭＳ Ｐゴシック" charset="-128"/>
            </a:endParaRPr>
          </a:p>
          <a:p>
            <a:r>
              <a:rPr lang="en-US" altLang="en-US" dirty="0">
                <a:ea typeface="ＭＳ Ｐゴシック" charset="-128"/>
              </a:rPr>
              <a:t>Added – consequences in regard to consequential validity and criterion-related validity</a:t>
            </a:r>
            <a:r>
              <a:rPr lang="en-US" altLang="en-US" baseline="0" dirty="0">
                <a:ea typeface="ＭＳ Ｐゴシック" charset="-128"/>
              </a:rPr>
              <a:t> (socio-cognitive framework)</a:t>
            </a:r>
            <a:endParaRPr lang="en-US" altLang="en-US" dirty="0">
              <a:ea typeface="ＭＳ Ｐゴシック" charset="-128"/>
            </a:endParaRPr>
          </a:p>
          <a:p>
            <a:endParaRPr lang="en-US" altLang="en-US" dirty="0">
              <a:ea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i="1" dirty="0">
                <a:solidFill>
                  <a:srgbClr val="EC1D85"/>
                </a:solidFill>
                <a:latin typeface="Verdana" panose="020B0604030504040204" pitchFamily="34" charset="0"/>
                <a:ea typeface="Verdana" panose="020B0604030504040204" pitchFamily="34" charset="0"/>
                <a:cs typeface="Verdana" panose="020B0604030504040204" pitchFamily="34" charset="0"/>
              </a:rPr>
              <a:t>Placing the individual test taker at the heart of the language testing agenda. Quote from</a:t>
            </a:r>
            <a:r>
              <a:rPr lang="en-GB" altLang="en-US" i="1" baseline="0" dirty="0">
                <a:solidFill>
                  <a:srgbClr val="EC1D85"/>
                </a:solidFill>
                <a:latin typeface="Verdana" panose="020B0604030504040204" pitchFamily="34" charset="0"/>
                <a:ea typeface="Verdana" panose="020B0604030504040204" pitchFamily="34" charset="0"/>
                <a:cs typeface="Verdana" panose="020B0604030504040204" pitchFamily="34" charset="0"/>
              </a:rPr>
              <a:t> O’Sullivan 2010 pg3</a:t>
            </a:r>
            <a:endParaRPr lang="en-GB" dirty="0">
              <a:latin typeface="Verdana" panose="020B0604030504040204" pitchFamily="34" charset="0"/>
              <a:ea typeface="Verdana" panose="020B0604030504040204" pitchFamily="34" charset="0"/>
              <a:cs typeface="Verdana" panose="020B0604030504040204" pitchFamily="34" charset="0"/>
            </a:endParaRPr>
          </a:p>
          <a:p>
            <a:endParaRPr lang="en-US" altLang="en-US" dirty="0">
              <a:ea typeface="ＭＳ Ｐゴシック" charset="-128"/>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a:solidFill>
                  <a:schemeClr val="tx1"/>
                </a:solidFill>
                <a:latin typeface="Arial" charset="0"/>
                <a:ea typeface="ＭＳ Ｐゴシック" charset="-128"/>
              </a:defRPr>
            </a:lvl1pPr>
            <a:lvl2pPr marL="742950" indent="-285750" defTabSz="906463">
              <a:defRPr sz="2400">
                <a:solidFill>
                  <a:schemeClr val="tx1"/>
                </a:solidFill>
                <a:latin typeface="Arial" charset="0"/>
                <a:ea typeface="ＭＳ Ｐゴシック" charset="-128"/>
              </a:defRPr>
            </a:lvl2pPr>
            <a:lvl3pPr marL="1143000" indent="-228600" defTabSz="906463">
              <a:defRPr sz="2400">
                <a:solidFill>
                  <a:schemeClr val="tx1"/>
                </a:solidFill>
                <a:latin typeface="Arial" charset="0"/>
                <a:ea typeface="ＭＳ Ｐゴシック" charset="-128"/>
              </a:defRPr>
            </a:lvl3pPr>
            <a:lvl4pPr marL="1600200" indent="-228600" defTabSz="906463">
              <a:defRPr sz="2400">
                <a:solidFill>
                  <a:schemeClr val="tx1"/>
                </a:solidFill>
                <a:latin typeface="Arial" charset="0"/>
                <a:ea typeface="ＭＳ Ｐゴシック" charset="-128"/>
              </a:defRPr>
            </a:lvl4pPr>
            <a:lvl5pPr marL="2057400" indent="-228600" defTabSz="906463">
              <a:defRPr sz="2400">
                <a:solidFill>
                  <a:schemeClr val="tx1"/>
                </a:solidFill>
                <a:latin typeface="Arial" charset="0"/>
                <a:ea typeface="ＭＳ Ｐゴシック" charset="-128"/>
              </a:defRPr>
            </a:lvl5pPr>
            <a:lvl6pPr marL="2514600" indent="-228600" defTabSz="906463"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06463"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06463"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06463" eaLnBrk="0" fontAlgn="base" hangingPunct="0">
              <a:spcBef>
                <a:spcPct val="0"/>
              </a:spcBef>
              <a:spcAft>
                <a:spcPct val="0"/>
              </a:spcAft>
              <a:defRPr sz="2400">
                <a:solidFill>
                  <a:schemeClr val="tx1"/>
                </a:solidFill>
                <a:latin typeface="Arial" charset="0"/>
                <a:ea typeface="ＭＳ Ｐゴシック" charset="-128"/>
              </a:defRPr>
            </a:lvl9pPr>
          </a:lstStyle>
          <a:p>
            <a:fld id="{F5A35B51-C2FF-E44A-A05A-ABA21B2D82DA}" type="slidenum">
              <a:rPr lang="en-GB" altLang="en-US" sz="1200">
                <a:solidFill>
                  <a:prstClr val="black"/>
                </a:solidFill>
                <a:latin typeface="Calibri" charset="0"/>
              </a:rPr>
              <a:pPr/>
              <a:t>15</a:t>
            </a:fld>
            <a:endParaRPr lang="en-GB" altLang="en-US" sz="1200">
              <a:solidFill>
                <a:prstClr val="black"/>
              </a:solidFill>
              <a:latin typeface="Calibri" charset="0"/>
            </a:endParaRPr>
          </a:p>
        </p:txBody>
      </p:sp>
    </p:spTree>
    <p:extLst>
      <p:ext uri="{BB962C8B-B14F-4D97-AF65-F5344CB8AC3E}">
        <p14:creationId xmlns:p14="http://schemas.microsoft.com/office/powerpoint/2010/main" val="29723362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Why does feedback work in the language classroom?</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Feedback works for the simple reason that a neural assembly or pathway that is repeatedly triggered establishes additional connections and, with appropriate review and feedback, can be endorsed and strengthened exponentially. </a:t>
            </a:r>
          </a:p>
          <a:p>
            <a:r>
              <a:rPr lang="en-GB"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Review and recall questions corroborate and reinforce neural pathways and assemblies compounding the learning. Neural pathways that are not stimulated can atrophy, this is the brain’s way of streamlining its content.</a:t>
            </a:r>
            <a:endParaRPr lang="en-GB" sz="1200" kern="1200" dirty="0">
              <a:solidFill>
                <a:schemeClr val="tx1"/>
              </a:solidFill>
              <a:effectLst/>
              <a:latin typeface="+mn-lt"/>
              <a:ea typeface="+mn-ea"/>
              <a:cs typeface="+mn-cs"/>
            </a:endParaRPr>
          </a:p>
          <a:p>
            <a:endParaRPr lang="en-US" dirty="0"/>
          </a:p>
          <a:p>
            <a:r>
              <a:rPr lang="en-US" dirty="0"/>
              <a:t>Green</a:t>
            </a:r>
            <a:r>
              <a:rPr lang="en-US" baseline="0" dirty="0"/>
              <a:t>field - </a:t>
            </a:r>
            <a:r>
              <a:rPr lang="en-US" baseline="0"/>
              <a:t>Beavelier</a:t>
            </a:r>
            <a:endParaRPr lang="en-US" dirty="0"/>
          </a:p>
        </p:txBody>
      </p:sp>
      <p:sp>
        <p:nvSpPr>
          <p:cNvPr id="4" name="Slide Number Placeholder 3"/>
          <p:cNvSpPr>
            <a:spLocks noGrp="1"/>
          </p:cNvSpPr>
          <p:nvPr>
            <p:ph type="sldNum" sz="quarter" idx="10"/>
          </p:nvPr>
        </p:nvSpPr>
        <p:spPr/>
        <p:txBody>
          <a:bodyPr/>
          <a:lstStyle/>
          <a:p>
            <a:fld id="{8DE1BBE4-83BF-4142-86B5-8E6C05F88782}" type="slidenum">
              <a:rPr lang="en-GB" smtClean="0"/>
              <a:t>16</a:t>
            </a:fld>
            <a:endParaRPr lang="en-GB"/>
          </a:p>
        </p:txBody>
      </p:sp>
    </p:spTree>
    <p:extLst>
      <p:ext uri="{BB962C8B-B14F-4D97-AF65-F5344CB8AC3E}">
        <p14:creationId xmlns:p14="http://schemas.microsoft.com/office/powerpoint/2010/main" val="7081027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ea typeface="ＭＳ Ｐゴシック" charset="-128"/>
              </a:rPr>
              <a:t>Ask pairs to consider / brainstorm from group what International </a:t>
            </a:r>
            <a:r>
              <a:rPr lang="en-GB" altLang="en-US" dirty="0" err="1">
                <a:ea typeface="ＭＳ Ｐゴシック" charset="-128"/>
              </a:rPr>
              <a:t>Ss</a:t>
            </a:r>
            <a:r>
              <a:rPr lang="en-GB" altLang="en-US" dirty="0">
                <a:ea typeface="ＭＳ Ｐゴシック" charset="-128"/>
              </a:rPr>
              <a:t> need to succeed – academically etc…</a:t>
            </a:r>
          </a:p>
          <a:p>
            <a:pPr eaLnBrk="1" hangingPunct="1"/>
            <a:r>
              <a:rPr lang="en-GB" altLang="en-US" dirty="0">
                <a:ea typeface="ＭＳ Ｐゴシック" charset="-128"/>
              </a:rPr>
              <a:t>Q: if the learner is</a:t>
            </a:r>
            <a:r>
              <a:rPr lang="en-GB" altLang="en-US" baseline="0" dirty="0">
                <a:ea typeface="ＭＳ Ｐゴシック" charset="-128"/>
              </a:rPr>
              <a:t> at the centre of the testing system and validity argument we need to ask what students need to develop in order to succeed holistically and then ask if this is reflected in the test.</a:t>
            </a:r>
            <a:endParaRPr lang="en-GB" altLang="en-US" dirty="0">
              <a:ea typeface="ＭＳ Ｐゴシック" charset="-128"/>
            </a:endParaRP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a:solidFill>
                  <a:schemeClr val="tx1"/>
                </a:solidFill>
                <a:latin typeface="Arial" charset="0"/>
                <a:ea typeface="ＭＳ Ｐゴシック" charset="-128"/>
              </a:defRPr>
            </a:lvl1pPr>
            <a:lvl2pPr marL="742950" indent="-285750" defTabSz="906463">
              <a:defRPr sz="2400">
                <a:solidFill>
                  <a:schemeClr val="tx1"/>
                </a:solidFill>
                <a:latin typeface="Arial" charset="0"/>
                <a:ea typeface="ＭＳ Ｐゴシック" charset="-128"/>
              </a:defRPr>
            </a:lvl2pPr>
            <a:lvl3pPr marL="1143000" indent="-228600" defTabSz="906463">
              <a:defRPr sz="2400">
                <a:solidFill>
                  <a:schemeClr val="tx1"/>
                </a:solidFill>
                <a:latin typeface="Arial" charset="0"/>
                <a:ea typeface="ＭＳ Ｐゴシック" charset="-128"/>
              </a:defRPr>
            </a:lvl3pPr>
            <a:lvl4pPr marL="1600200" indent="-228600" defTabSz="906463">
              <a:defRPr sz="2400">
                <a:solidFill>
                  <a:schemeClr val="tx1"/>
                </a:solidFill>
                <a:latin typeface="Arial" charset="0"/>
                <a:ea typeface="ＭＳ Ｐゴシック" charset="-128"/>
              </a:defRPr>
            </a:lvl4pPr>
            <a:lvl5pPr marL="2057400" indent="-228600" defTabSz="906463">
              <a:defRPr sz="2400">
                <a:solidFill>
                  <a:schemeClr val="tx1"/>
                </a:solidFill>
                <a:latin typeface="Arial" charset="0"/>
                <a:ea typeface="ＭＳ Ｐゴシック" charset="-128"/>
              </a:defRPr>
            </a:lvl5pPr>
            <a:lvl6pPr marL="2514600" indent="-228600" defTabSz="906463"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06463"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06463"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06463" eaLnBrk="0" fontAlgn="base" hangingPunct="0">
              <a:spcBef>
                <a:spcPct val="0"/>
              </a:spcBef>
              <a:spcAft>
                <a:spcPct val="0"/>
              </a:spcAft>
              <a:defRPr sz="2400">
                <a:solidFill>
                  <a:schemeClr val="tx1"/>
                </a:solidFill>
                <a:latin typeface="Arial" charset="0"/>
                <a:ea typeface="ＭＳ Ｐゴシック" charset="-128"/>
              </a:defRPr>
            </a:lvl9pPr>
          </a:lstStyle>
          <a:p>
            <a:fld id="{087CE89A-4959-B946-A306-C72811BCA91A}" type="slidenum">
              <a:rPr lang="en-GB" altLang="en-US" sz="1200">
                <a:solidFill>
                  <a:prstClr val="black"/>
                </a:solidFill>
                <a:latin typeface="Calibri" charset="0"/>
              </a:rPr>
              <a:pPr/>
              <a:t>17</a:t>
            </a:fld>
            <a:endParaRPr lang="en-GB" altLang="en-US" sz="1200">
              <a:solidFill>
                <a:prstClr val="black"/>
              </a:solidFill>
              <a:latin typeface="Calibri" charset="0"/>
            </a:endParaRPr>
          </a:p>
        </p:txBody>
      </p:sp>
    </p:spTree>
    <p:extLst>
      <p:ext uri="{BB962C8B-B14F-4D97-AF65-F5344CB8AC3E}">
        <p14:creationId xmlns:p14="http://schemas.microsoft.com/office/powerpoint/2010/main" val="32649787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ea typeface="ＭＳ Ｐゴシック" charset="-128"/>
              </a:rPr>
              <a:t>Go through the skills that are necessary </a:t>
            </a:r>
            <a:r>
              <a:rPr lang="en-GB" altLang="en-US" b="1">
                <a:ea typeface="ＭＳ Ｐゴシック" charset="-128"/>
              </a:rPr>
              <a:t>Language Skills </a:t>
            </a:r>
            <a:endParaRPr lang="en-GB" altLang="en-US">
              <a:ea typeface="ＭＳ Ｐゴシック" charset="-128"/>
            </a:endParaRPr>
          </a:p>
          <a:p>
            <a:pPr eaLnBrk="1" hangingPunct="1"/>
            <a:endParaRPr lang="en-GB" altLang="en-US">
              <a:ea typeface="ＭＳ Ｐゴシック" charset="-128"/>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a:solidFill>
                  <a:schemeClr val="tx1"/>
                </a:solidFill>
                <a:latin typeface="Arial" charset="0"/>
                <a:ea typeface="ＭＳ Ｐゴシック" charset="-128"/>
              </a:defRPr>
            </a:lvl1pPr>
            <a:lvl2pPr marL="742950" indent="-285750" defTabSz="906463">
              <a:defRPr sz="2400">
                <a:solidFill>
                  <a:schemeClr val="tx1"/>
                </a:solidFill>
                <a:latin typeface="Arial" charset="0"/>
                <a:ea typeface="ＭＳ Ｐゴシック" charset="-128"/>
              </a:defRPr>
            </a:lvl2pPr>
            <a:lvl3pPr marL="1143000" indent="-228600" defTabSz="906463">
              <a:defRPr sz="2400">
                <a:solidFill>
                  <a:schemeClr val="tx1"/>
                </a:solidFill>
                <a:latin typeface="Arial" charset="0"/>
                <a:ea typeface="ＭＳ Ｐゴシック" charset="-128"/>
              </a:defRPr>
            </a:lvl3pPr>
            <a:lvl4pPr marL="1600200" indent="-228600" defTabSz="906463">
              <a:defRPr sz="2400">
                <a:solidFill>
                  <a:schemeClr val="tx1"/>
                </a:solidFill>
                <a:latin typeface="Arial" charset="0"/>
                <a:ea typeface="ＭＳ Ｐゴシック" charset="-128"/>
              </a:defRPr>
            </a:lvl4pPr>
            <a:lvl5pPr marL="2057400" indent="-228600" defTabSz="906463">
              <a:defRPr sz="2400">
                <a:solidFill>
                  <a:schemeClr val="tx1"/>
                </a:solidFill>
                <a:latin typeface="Arial" charset="0"/>
                <a:ea typeface="ＭＳ Ｐゴシック" charset="-128"/>
              </a:defRPr>
            </a:lvl5pPr>
            <a:lvl6pPr marL="2514600" indent="-228600" defTabSz="906463"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06463"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06463"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06463" eaLnBrk="0" fontAlgn="base" hangingPunct="0">
              <a:spcBef>
                <a:spcPct val="0"/>
              </a:spcBef>
              <a:spcAft>
                <a:spcPct val="0"/>
              </a:spcAft>
              <a:defRPr sz="2400">
                <a:solidFill>
                  <a:schemeClr val="tx1"/>
                </a:solidFill>
                <a:latin typeface="Arial" charset="0"/>
                <a:ea typeface="ＭＳ Ｐゴシック" charset="-128"/>
              </a:defRPr>
            </a:lvl9pPr>
          </a:lstStyle>
          <a:p>
            <a:fld id="{3307B25D-E734-7F4F-840B-CC2CEBD51448}" type="slidenum">
              <a:rPr lang="en-GB" altLang="en-US" sz="1200">
                <a:solidFill>
                  <a:prstClr val="black"/>
                </a:solidFill>
                <a:latin typeface="Calibri" charset="0"/>
              </a:rPr>
              <a:pPr/>
              <a:t>18</a:t>
            </a:fld>
            <a:endParaRPr lang="en-GB" altLang="en-US" sz="1200">
              <a:solidFill>
                <a:prstClr val="black"/>
              </a:solidFill>
              <a:latin typeface="Calibri" charset="0"/>
            </a:endParaRPr>
          </a:p>
        </p:txBody>
      </p:sp>
    </p:spTree>
    <p:extLst>
      <p:ext uri="{BB962C8B-B14F-4D97-AF65-F5344CB8AC3E}">
        <p14:creationId xmlns:p14="http://schemas.microsoft.com/office/powerpoint/2010/main" val="37754399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ea typeface="ＭＳ Ｐゴシック" charset="-128"/>
              </a:rPr>
              <a:t>Ask pairs to consider / brainstorm from group what International </a:t>
            </a:r>
            <a:r>
              <a:rPr lang="en-GB" altLang="en-US" dirty="0" err="1">
                <a:ea typeface="ＭＳ Ｐゴシック" charset="-128"/>
              </a:rPr>
              <a:t>Ss</a:t>
            </a:r>
            <a:r>
              <a:rPr lang="en-GB" altLang="en-US" dirty="0">
                <a:ea typeface="ＭＳ Ｐゴシック" charset="-128"/>
              </a:rPr>
              <a:t> need to succeed – academically etc…</a:t>
            </a:r>
          </a:p>
          <a:p>
            <a:pPr eaLnBrk="1" hangingPunct="1"/>
            <a:r>
              <a:rPr lang="en-GB" altLang="en-US" dirty="0">
                <a:ea typeface="ＭＳ Ｐゴシック" charset="-128"/>
              </a:rPr>
              <a:t>Q: if the learner is</a:t>
            </a:r>
            <a:r>
              <a:rPr lang="en-GB" altLang="en-US" baseline="0" dirty="0">
                <a:ea typeface="ＭＳ Ｐゴシック" charset="-128"/>
              </a:rPr>
              <a:t> at the centre of the testing system and validity argument we need to ask what students need to develop in order to succeed holistically and then ask if this is reflected in the test.</a:t>
            </a:r>
            <a:endParaRPr lang="en-GB" altLang="en-US" dirty="0">
              <a:ea typeface="ＭＳ Ｐゴシック" charset="-128"/>
            </a:endParaRP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a:solidFill>
                  <a:schemeClr val="tx1"/>
                </a:solidFill>
                <a:latin typeface="Arial" charset="0"/>
                <a:ea typeface="ＭＳ Ｐゴシック" charset="-128"/>
              </a:defRPr>
            </a:lvl1pPr>
            <a:lvl2pPr marL="742950" indent="-285750" defTabSz="906463">
              <a:defRPr sz="2400">
                <a:solidFill>
                  <a:schemeClr val="tx1"/>
                </a:solidFill>
                <a:latin typeface="Arial" charset="0"/>
                <a:ea typeface="ＭＳ Ｐゴシック" charset="-128"/>
              </a:defRPr>
            </a:lvl2pPr>
            <a:lvl3pPr marL="1143000" indent="-228600" defTabSz="906463">
              <a:defRPr sz="2400">
                <a:solidFill>
                  <a:schemeClr val="tx1"/>
                </a:solidFill>
                <a:latin typeface="Arial" charset="0"/>
                <a:ea typeface="ＭＳ Ｐゴシック" charset="-128"/>
              </a:defRPr>
            </a:lvl3pPr>
            <a:lvl4pPr marL="1600200" indent="-228600" defTabSz="906463">
              <a:defRPr sz="2400">
                <a:solidFill>
                  <a:schemeClr val="tx1"/>
                </a:solidFill>
                <a:latin typeface="Arial" charset="0"/>
                <a:ea typeface="ＭＳ Ｐゴシック" charset="-128"/>
              </a:defRPr>
            </a:lvl4pPr>
            <a:lvl5pPr marL="2057400" indent="-228600" defTabSz="906463">
              <a:defRPr sz="2400">
                <a:solidFill>
                  <a:schemeClr val="tx1"/>
                </a:solidFill>
                <a:latin typeface="Arial" charset="0"/>
                <a:ea typeface="ＭＳ Ｐゴシック" charset="-128"/>
              </a:defRPr>
            </a:lvl5pPr>
            <a:lvl6pPr marL="2514600" indent="-228600" defTabSz="906463"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06463"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06463"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06463" eaLnBrk="0" fontAlgn="base" hangingPunct="0">
              <a:spcBef>
                <a:spcPct val="0"/>
              </a:spcBef>
              <a:spcAft>
                <a:spcPct val="0"/>
              </a:spcAft>
              <a:defRPr sz="2400">
                <a:solidFill>
                  <a:schemeClr val="tx1"/>
                </a:solidFill>
                <a:latin typeface="Arial" charset="0"/>
                <a:ea typeface="ＭＳ Ｐゴシック" charset="-128"/>
              </a:defRPr>
            </a:lvl9pPr>
          </a:lstStyle>
          <a:p>
            <a:fld id="{087CE89A-4959-B946-A306-C72811BCA91A}" type="slidenum">
              <a:rPr lang="en-GB" altLang="en-US" sz="1200">
                <a:solidFill>
                  <a:prstClr val="black"/>
                </a:solidFill>
                <a:latin typeface="Calibri" charset="0"/>
              </a:rPr>
              <a:pPr/>
              <a:t>19</a:t>
            </a:fld>
            <a:endParaRPr lang="en-GB" altLang="en-US" sz="1200">
              <a:solidFill>
                <a:prstClr val="black"/>
              </a:solidFill>
              <a:latin typeface="Calibri" charset="0"/>
            </a:endParaRPr>
          </a:p>
        </p:txBody>
      </p:sp>
    </p:spTree>
    <p:extLst>
      <p:ext uri="{BB962C8B-B14F-4D97-AF65-F5344CB8AC3E}">
        <p14:creationId xmlns:p14="http://schemas.microsoft.com/office/powerpoint/2010/main" val="3575555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Ways of thinking ; ways of learning – </a:t>
            </a:r>
            <a:r>
              <a:rPr lang="en-GB" dirty="0" err="1"/>
              <a:t>comms</a:t>
            </a:r>
            <a:r>
              <a:rPr lang="en-GB" dirty="0"/>
              <a:t> and collaboration (21</a:t>
            </a:r>
            <a:r>
              <a:rPr lang="en-GB" baseline="30000" dirty="0"/>
              <a:t>st</a:t>
            </a:r>
            <a:r>
              <a:rPr lang="en-GB" dirty="0"/>
              <a:t> C skills)</a:t>
            </a:r>
          </a:p>
        </p:txBody>
      </p:sp>
      <p:sp>
        <p:nvSpPr>
          <p:cNvPr id="4" name="Slide Number Placeholder 3"/>
          <p:cNvSpPr>
            <a:spLocks noGrp="1"/>
          </p:cNvSpPr>
          <p:nvPr>
            <p:ph type="sldNum" sz="quarter" idx="10"/>
          </p:nvPr>
        </p:nvSpPr>
        <p:spPr/>
        <p:txBody>
          <a:bodyPr/>
          <a:lstStyle/>
          <a:p>
            <a:fld id="{383ACB57-CF3B-4D90-BFD7-6BD608FC7511}" type="slidenum">
              <a:rPr lang="en-GB" smtClean="0"/>
              <a:pPr/>
              <a:t>2</a:t>
            </a:fld>
            <a:endParaRPr lang="en-GB"/>
          </a:p>
        </p:txBody>
      </p:sp>
    </p:spTree>
    <p:extLst>
      <p:ext uri="{BB962C8B-B14F-4D97-AF65-F5344CB8AC3E}">
        <p14:creationId xmlns:p14="http://schemas.microsoft.com/office/powerpoint/2010/main" val="13098971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900113" y="739775"/>
            <a:ext cx="4935537" cy="3700463"/>
          </a:xfrm>
          <a:ln/>
        </p:spPr>
      </p:sp>
      <p:sp>
        <p:nvSpPr>
          <p:cNvPr id="5017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GB" dirty="0"/>
              <a:t>Over 2500 discipline specific academic papers published on Study skills from a </a:t>
            </a:r>
            <a:r>
              <a:rPr lang="en-GB" dirty="0" err="1"/>
              <a:t>DeepDyv</a:t>
            </a:r>
            <a:r>
              <a:rPr lang="en-GB" dirty="0"/>
              <a:t> search referencing requisite study skills</a:t>
            </a:r>
          </a:p>
        </p:txBody>
      </p:sp>
      <p:sp>
        <p:nvSpPr>
          <p:cNvPr id="27652" name="Slide Number Placeholder 3"/>
          <p:cNvSpPr>
            <a:spLocks noGrp="1"/>
          </p:cNvSpPr>
          <p:nvPr>
            <p:ph type="sldNum" sz="quarter" idx="5"/>
          </p:nvPr>
        </p:nvSpPr>
        <p:spPr/>
        <p:txBody>
          <a:bodyPr/>
          <a:lstStyle/>
          <a:p>
            <a:pPr>
              <a:defRPr/>
            </a:pPr>
            <a:fld id="{AB477A4B-B670-4FC9-B2F0-5E770A7EE31D}" type="slidenum">
              <a:rPr lang="en-GB" smtClean="0"/>
              <a:pPr>
                <a:defRPr/>
              </a:pPr>
              <a:t>20</a:t>
            </a:fld>
            <a:endParaRPr lang="en-GB" dirty="0"/>
          </a:p>
        </p:txBody>
      </p:sp>
    </p:spTree>
    <p:extLst>
      <p:ext uri="{BB962C8B-B14F-4D97-AF65-F5344CB8AC3E}">
        <p14:creationId xmlns:p14="http://schemas.microsoft.com/office/powerpoint/2010/main" val="13703360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ea typeface="ＭＳ Ｐゴシック" charset="-128"/>
              </a:rPr>
              <a:t>Ask pairs to consider / brainstorm from group what International </a:t>
            </a:r>
            <a:r>
              <a:rPr lang="en-GB" altLang="en-US" dirty="0" err="1">
                <a:ea typeface="ＭＳ Ｐゴシック" charset="-128"/>
              </a:rPr>
              <a:t>Ss</a:t>
            </a:r>
            <a:r>
              <a:rPr lang="en-GB" altLang="en-US" dirty="0">
                <a:ea typeface="ＭＳ Ｐゴシック" charset="-128"/>
              </a:rPr>
              <a:t> need to succeed – academically etc…</a:t>
            </a:r>
          </a:p>
          <a:p>
            <a:pPr eaLnBrk="1" hangingPunct="1"/>
            <a:r>
              <a:rPr lang="en-GB" altLang="en-US" dirty="0">
                <a:ea typeface="ＭＳ Ｐゴシック" charset="-128"/>
              </a:rPr>
              <a:t>Q: if the learner is</a:t>
            </a:r>
            <a:r>
              <a:rPr lang="en-GB" altLang="en-US" baseline="0" dirty="0">
                <a:ea typeface="ＭＳ Ｐゴシック" charset="-128"/>
              </a:rPr>
              <a:t> at the centre of the testing system and validity argument we need to ask what students need to develop in order to succeed holistically and then ask if this is reflected in the test.</a:t>
            </a:r>
            <a:endParaRPr lang="en-GB" altLang="en-US" dirty="0">
              <a:ea typeface="ＭＳ Ｐゴシック" charset="-128"/>
            </a:endParaRP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a:solidFill>
                  <a:schemeClr val="tx1"/>
                </a:solidFill>
                <a:latin typeface="Arial" charset="0"/>
                <a:ea typeface="ＭＳ Ｐゴシック" charset="-128"/>
              </a:defRPr>
            </a:lvl1pPr>
            <a:lvl2pPr marL="742950" indent="-285750" defTabSz="906463">
              <a:defRPr sz="2400">
                <a:solidFill>
                  <a:schemeClr val="tx1"/>
                </a:solidFill>
                <a:latin typeface="Arial" charset="0"/>
                <a:ea typeface="ＭＳ Ｐゴシック" charset="-128"/>
              </a:defRPr>
            </a:lvl2pPr>
            <a:lvl3pPr marL="1143000" indent="-228600" defTabSz="906463">
              <a:defRPr sz="2400">
                <a:solidFill>
                  <a:schemeClr val="tx1"/>
                </a:solidFill>
                <a:latin typeface="Arial" charset="0"/>
                <a:ea typeface="ＭＳ Ｐゴシック" charset="-128"/>
              </a:defRPr>
            </a:lvl3pPr>
            <a:lvl4pPr marL="1600200" indent="-228600" defTabSz="906463">
              <a:defRPr sz="2400">
                <a:solidFill>
                  <a:schemeClr val="tx1"/>
                </a:solidFill>
                <a:latin typeface="Arial" charset="0"/>
                <a:ea typeface="ＭＳ Ｐゴシック" charset="-128"/>
              </a:defRPr>
            </a:lvl4pPr>
            <a:lvl5pPr marL="2057400" indent="-228600" defTabSz="906463">
              <a:defRPr sz="2400">
                <a:solidFill>
                  <a:schemeClr val="tx1"/>
                </a:solidFill>
                <a:latin typeface="Arial" charset="0"/>
                <a:ea typeface="ＭＳ Ｐゴシック" charset="-128"/>
              </a:defRPr>
            </a:lvl5pPr>
            <a:lvl6pPr marL="2514600" indent="-228600" defTabSz="906463"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06463"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06463"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06463" eaLnBrk="0" fontAlgn="base" hangingPunct="0">
              <a:spcBef>
                <a:spcPct val="0"/>
              </a:spcBef>
              <a:spcAft>
                <a:spcPct val="0"/>
              </a:spcAft>
              <a:defRPr sz="2400">
                <a:solidFill>
                  <a:schemeClr val="tx1"/>
                </a:solidFill>
                <a:latin typeface="Arial" charset="0"/>
                <a:ea typeface="ＭＳ Ｐゴシック" charset="-128"/>
              </a:defRPr>
            </a:lvl9pPr>
          </a:lstStyle>
          <a:p>
            <a:fld id="{087CE89A-4959-B946-A306-C72811BCA91A}" type="slidenum">
              <a:rPr lang="en-GB" altLang="en-US" sz="1200">
                <a:solidFill>
                  <a:prstClr val="black"/>
                </a:solidFill>
                <a:latin typeface="Calibri" charset="0"/>
              </a:rPr>
              <a:pPr/>
              <a:t>21</a:t>
            </a:fld>
            <a:endParaRPr lang="en-GB" altLang="en-US" sz="1200">
              <a:solidFill>
                <a:prstClr val="black"/>
              </a:solidFill>
              <a:latin typeface="Calibri" charset="0"/>
            </a:endParaRPr>
          </a:p>
        </p:txBody>
      </p:sp>
    </p:spTree>
    <p:extLst>
      <p:ext uri="{BB962C8B-B14F-4D97-AF65-F5344CB8AC3E}">
        <p14:creationId xmlns:p14="http://schemas.microsoft.com/office/powerpoint/2010/main" val="22964581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900113" y="739775"/>
            <a:ext cx="4935537" cy="3700463"/>
          </a:xfrm>
          <a:ln/>
        </p:spPr>
      </p:sp>
      <p:sp>
        <p:nvSpPr>
          <p:cNvPr id="5017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GB" dirty="0"/>
              <a:t>Ask </a:t>
            </a:r>
            <a:r>
              <a:rPr lang="en-GB" dirty="0" err="1"/>
              <a:t>Ts</a:t>
            </a:r>
            <a:r>
              <a:rPr lang="en-GB" dirty="0"/>
              <a:t> What do they do – English </a:t>
            </a:r>
            <a:r>
              <a:rPr lang="en-GB" dirty="0" err="1"/>
              <a:t>Ts</a:t>
            </a:r>
            <a:r>
              <a:rPr lang="en-GB" dirty="0"/>
              <a:t> – but learning a langua</a:t>
            </a:r>
            <a:r>
              <a:rPr lang="en-GB" baseline="0" dirty="0"/>
              <a:t>ge is so much more </a:t>
            </a:r>
          </a:p>
          <a:p>
            <a:pPr eaLnBrk="1" hangingPunct="1"/>
            <a:r>
              <a:rPr lang="en-GB" baseline="0" dirty="0"/>
              <a:t>You need a raft of cognitive skills to acquire language and these need to be tested.</a:t>
            </a:r>
            <a:endParaRPr lang="en-GB" dirty="0"/>
          </a:p>
        </p:txBody>
      </p:sp>
      <p:sp>
        <p:nvSpPr>
          <p:cNvPr id="27652" name="Slide Number Placeholder 3"/>
          <p:cNvSpPr>
            <a:spLocks noGrp="1"/>
          </p:cNvSpPr>
          <p:nvPr>
            <p:ph type="sldNum" sz="quarter" idx="5"/>
          </p:nvPr>
        </p:nvSpPr>
        <p:spPr/>
        <p:txBody>
          <a:bodyPr/>
          <a:lstStyle/>
          <a:p>
            <a:pPr>
              <a:defRPr/>
            </a:pPr>
            <a:fld id="{AB477A4B-B670-4FC9-B2F0-5E770A7EE31D}" type="slidenum">
              <a:rPr lang="en-GB" smtClean="0"/>
              <a:pPr>
                <a:defRPr/>
              </a:pPr>
              <a:t>22</a:t>
            </a:fld>
            <a:endParaRPr lang="en-GB" dirty="0"/>
          </a:p>
        </p:txBody>
      </p:sp>
    </p:spTree>
    <p:extLst>
      <p:ext uri="{BB962C8B-B14F-4D97-AF65-F5344CB8AC3E}">
        <p14:creationId xmlns:p14="http://schemas.microsoft.com/office/powerpoint/2010/main" val="24083834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ea typeface="ＭＳ Ｐゴシック" charset="-128"/>
              </a:rPr>
              <a:t>The point is here that, ideally, a test should reflect a range of skills that go beyond linguistic, this reflects the wider cognitive skill engagement that we know are required to acquire language. These three skill sets give a background to the skill-sets that are developed when preparing for ISE. It is important to note that this wider skill set is not assessed as such, but rather developed trough an exam like ISE. </a:t>
            </a: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a:solidFill>
                  <a:schemeClr val="tx1"/>
                </a:solidFill>
                <a:latin typeface="Arial" charset="0"/>
                <a:ea typeface="ＭＳ Ｐゴシック" charset="-128"/>
              </a:defRPr>
            </a:lvl1pPr>
            <a:lvl2pPr marL="742950" indent="-285750" defTabSz="906463">
              <a:defRPr sz="2400">
                <a:solidFill>
                  <a:schemeClr val="tx1"/>
                </a:solidFill>
                <a:latin typeface="Arial" charset="0"/>
                <a:ea typeface="ＭＳ Ｐゴシック" charset="-128"/>
              </a:defRPr>
            </a:lvl2pPr>
            <a:lvl3pPr marL="1143000" indent="-228600" defTabSz="906463">
              <a:defRPr sz="2400">
                <a:solidFill>
                  <a:schemeClr val="tx1"/>
                </a:solidFill>
                <a:latin typeface="Arial" charset="0"/>
                <a:ea typeface="ＭＳ Ｐゴシック" charset="-128"/>
              </a:defRPr>
            </a:lvl3pPr>
            <a:lvl4pPr marL="1600200" indent="-228600" defTabSz="906463">
              <a:defRPr sz="2400">
                <a:solidFill>
                  <a:schemeClr val="tx1"/>
                </a:solidFill>
                <a:latin typeface="Arial" charset="0"/>
                <a:ea typeface="ＭＳ Ｐゴシック" charset="-128"/>
              </a:defRPr>
            </a:lvl4pPr>
            <a:lvl5pPr marL="2057400" indent="-228600" defTabSz="906463">
              <a:defRPr sz="2400">
                <a:solidFill>
                  <a:schemeClr val="tx1"/>
                </a:solidFill>
                <a:latin typeface="Arial" charset="0"/>
                <a:ea typeface="ＭＳ Ｐゴシック" charset="-128"/>
              </a:defRPr>
            </a:lvl5pPr>
            <a:lvl6pPr marL="2514600" indent="-228600" defTabSz="906463"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06463"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06463"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06463" eaLnBrk="0" fontAlgn="base" hangingPunct="0">
              <a:spcBef>
                <a:spcPct val="0"/>
              </a:spcBef>
              <a:spcAft>
                <a:spcPct val="0"/>
              </a:spcAft>
              <a:defRPr sz="2400">
                <a:solidFill>
                  <a:schemeClr val="tx1"/>
                </a:solidFill>
                <a:latin typeface="Arial" charset="0"/>
                <a:ea typeface="ＭＳ Ｐゴシック" charset="-128"/>
              </a:defRPr>
            </a:lvl9pPr>
          </a:lstStyle>
          <a:p>
            <a:fld id="{3CB001DF-518E-1D42-B499-76F183FCC664}" type="slidenum">
              <a:rPr lang="en-GB" altLang="en-US" sz="1200">
                <a:solidFill>
                  <a:prstClr val="black"/>
                </a:solidFill>
                <a:latin typeface="Calibri" charset="0"/>
              </a:rPr>
              <a:pPr/>
              <a:t>23</a:t>
            </a:fld>
            <a:endParaRPr lang="en-GB" altLang="en-US" sz="1200">
              <a:solidFill>
                <a:prstClr val="black"/>
              </a:solidFill>
              <a:latin typeface="Calibri" charset="0"/>
            </a:endParaRPr>
          </a:p>
        </p:txBody>
      </p:sp>
    </p:spTree>
    <p:extLst>
      <p:ext uri="{BB962C8B-B14F-4D97-AF65-F5344CB8AC3E}">
        <p14:creationId xmlns:p14="http://schemas.microsoft.com/office/powerpoint/2010/main" val="8848311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3ACB57-CF3B-4D90-BFD7-6BD608FC7511}" type="slidenum">
              <a:rPr lang="en-GB" smtClean="0"/>
              <a:pPr/>
              <a:t>24</a:t>
            </a:fld>
            <a:endParaRPr lang="en-GB"/>
          </a:p>
        </p:txBody>
      </p:sp>
    </p:spTree>
    <p:extLst>
      <p:ext uri="{BB962C8B-B14F-4D97-AF65-F5344CB8AC3E}">
        <p14:creationId xmlns:p14="http://schemas.microsoft.com/office/powerpoint/2010/main" val="6710943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ea typeface="ＭＳ Ｐゴシック" charset="-128"/>
              </a:rPr>
              <a:t>Increasing importance over time of the impact on the student of the assessment at</a:t>
            </a:r>
            <a:r>
              <a:rPr lang="en-GB" altLang="en-US" baseline="0" dirty="0">
                <a:ea typeface="ＭＳ Ｐゴシック" charset="-128"/>
              </a:rPr>
              <a:t> all stages and an increasingly holistic understanding of role – where the </a:t>
            </a:r>
            <a:r>
              <a:rPr lang="en-GB" altLang="en-US" baseline="0" dirty="0" err="1">
                <a:ea typeface="ＭＳ Ｐゴシック" charset="-128"/>
              </a:rPr>
              <a:t>Ss</a:t>
            </a:r>
            <a:r>
              <a:rPr lang="en-GB" altLang="en-US" baseline="0" dirty="0">
                <a:ea typeface="ＭＳ Ｐゴシック" charset="-128"/>
              </a:rPr>
              <a:t> learning is at centre of validity argument.</a:t>
            </a:r>
          </a:p>
          <a:p>
            <a:r>
              <a:rPr lang="en-GB" altLang="en-US" baseline="0" dirty="0">
                <a:ea typeface="ＭＳ Ｐゴシック" charset="-128"/>
              </a:rPr>
              <a:t>Therefore testing goes way beyond Proficiency, Diagnostic or </a:t>
            </a:r>
            <a:r>
              <a:rPr lang="en-GB" altLang="en-US" baseline="0" dirty="0" err="1">
                <a:ea typeface="ＭＳ Ｐゴシック" charset="-128"/>
              </a:rPr>
              <a:t>Achievment</a:t>
            </a:r>
            <a:r>
              <a:rPr lang="en-GB" altLang="en-US" baseline="0" dirty="0">
                <a:ea typeface="ＭＳ Ｐゴシック" charset="-128"/>
              </a:rPr>
              <a:t> – becomes a bedrock of educational system</a:t>
            </a:r>
          </a:p>
          <a:p>
            <a:endParaRPr lang="en-US" altLang="en-US" dirty="0">
              <a:ea typeface="ＭＳ Ｐゴシック" charset="-128"/>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a:solidFill>
                  <a:schemeClr val="tx1"/>
                </a:solidFill>
                <a:latin typeface="Arial" charset="0"/>
                <a:ea typeface="ＭＳ Ｐゴシック" charset="-128"/>
              </a:defRPr>
            </a:lvl1pPr>
            <a:lvl2pPr marL="742950" indent="-285750" defTabSz="906463">
              <a:defRPr sz="2400">
                <a:solidFill>
                  <a:schemeClr val="tx1"/>
                </a:solidFill>
                <a:latin typeface="Arial" charset="0"/>
                <a:ea typeface="ＭＳ Ｐゴシック" charset="-128"/>
              </a:defRPr>
            </a:lvl2pPr>
            <a:lvl3pPr marL="1143000" indent="-228600" defTabSz="906463">
              <a:defRPr sz="2400">
                <a:solidFill>
                  <a:schemeClr val="tx1"/>
                </a:solidFill>
                <a:latin typeface="Arial" charset="0"/>
                <a:ea typeface="ＭＳ Ｐゴシック" charset="-128"/>
              </a:defRPr>
            </a:lvl3pPr>
            <a:lvl4pPr marL="1600200" indent="-228600" defTabSz="906463">
              <a:defRPr sz="2400">
                <a:solidFill>
                  <a:schemeClr val="tx1"/>
                </a:solidFill>
                <a:latin typeface="Arial" charset="0"/>
                <a:ea typeface="ＭＳ Ｐゴシック" charset="-128"/>
              </a:defRPr>
            </a:lvl4pPr>
            <a:lvl5pPr marL="2057400" indent="-228600" defTabSz="906463">
              <a:defRPr sz="2400">
                <a:solidFill>
                  <a:schemeClr val="tx1"/>
                </a:solidFill>
                <a:latin typeface="Arial" charset="0"/>
                <a:ea typeface="ＭＳ Ｐゴシック" charset="-128"/>
              </a:defRPr>
            </a:lvl5pPr>
            <a:lvl6pPr marL="2514600" indent="-228600" defTabSz="906463"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06463"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06463"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06463" eaLnBrk="0" fontAlgn="base" hangingPunct="0">
              <a:spcBef>
                <a:spcPct val="0"/>
              </a:spcBef>
              <a:spcAft>
                <a:spcPct val="0"/>
              </a:spcAft>
              <a:defRPr sz="2400">
                <a:solidFill>
                  <a:schemeClr val="tx1"/>
                </a:solidFill>
                <a:latin typeface="Arial" charset="0"/>
                <a:ea typeface="ＭＳ Ｐゴシック" charset="-128"/>
              </a:defRPr>
            </a:lvl9pPr>
          </a:lstStyle>
          <a:p>
            <a:fld id="{F5A35B51-C2FF-E44A-A05A-ABA21B2D82DA}" type="slidenum">
              <a:rPr lang="en-GB" altLang="en-US" sz="1200">
                <a:solidFill>
                  <a:prstClr val="black"/>
                </a:solidFill>
                <a:latin typeface="Calibri" charset="0"/>
              </a:rPr>
              <a:pPr/>
              <a:t>25</a:t>
            </a:fld>
            <a:endParaRPr lang="en-GB" altLang="en-US" sz="1200">
              <a:solidFill>
                <a:prstClr val="black"/>
              </a:solidFill>
              <a:latin typeface="Calibri" charset="0"/>
            </a:endParaRPr>
          </a:p>
        </p:txBody>
      </p:sp>
    </p:spTree>
    <p:extLst>
      <p:ext uri="{BB962C8B-B14F-4D97-AF65-F5344CB8AC3E}">
        <p14:creationId xmlns:p14="http://schemas.microsoft.com/office/powerpoint/2010/main" val="37826424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ea typeface="ＭＳ Ｐゴシック" charset="-128"/>
              </a:rPr>
              <a:t>Increasing importance over time of the impact on the student of the assessment at</a:t>
            </a:r>
            <a:r>
              <a:rPr lang="en-GB" altLang="en-US" baseline="0" dirty="0">
                <a:ea typeface="ＭＳ Ｐゴシック" charset="-128"/>
              </a:rPr>
              <a:t> all stages and an increasingly holistic understanding of role – where the </a:t>
            </a:r>
            <a:r>
              <a:rPr lang="en-GB" altLang="en-US" baseline="0" dirty="0" err="1">
                <a:ea typeface="ＭＳ Ｐゴシック" charset="-128"/>
              </a:rPr>
              <a:t>Ss</a:t>
            </a:r>
            <a:r>
              <a:rPr lang="en-GB" altLang="en-US" baseline="0" dirty="0">
                <a:ea typeface="ＭＳ Ｐゴシック" charset="-128"/>
              </a:rPr>
              <a:t> learning is at centre of validity argument.</a:t>
            </a:r>
          </a:p>
          <a:p>
            <a:r>
              <a:rPr lang="en-GB" altLang="en-US" baseline="0" dirty="0">
                <a:ea typeface="ＭＳ Ｐゴシック" charset="-128"/>
              </a:rPr>
              <a:t>Therefore testing goes way beyond Proficiency, Diagnostic or </a:t>
            </a:r>
            <a:r>
              <a:rPr lang="en-GB" altLang="en-US" baseline="0" dirty="0" err="1">
                <a:ea typeface="ＭＳ Ｐゴシック" charset="-128"/>
              </a:rPr>
              <a:t>Achievment</a:t>
            </a:r>
            <a:r>
              <a:rPr lang="en-GB" altLang="en-US" baseline="0" dirty="0">
                <a:ea typeface="ＭＳ Ｐゴシック" charset="-128"/>
              </a:rPr>
              <a:t> – becomes a bedrock of educational system</a:t>
            </a:r>
          </a:p>
          <a:p>
            <a:endParaRPr lang="en-US" altLang="en-US" dirty="0">
              <a:ea typeface="ＭＳ Ｐゴシック" charset="-128"/>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a:solidFill>
                  <a:schemeClr val="tx1"/>
                </a:solidFill>
                <a:latin typeface="Arial" charset="0"/>
                <a:ea typeface="ＭＳ Ｐゴシック" charset="-128"/>
              </a:defRPr>
            </a:lvl1pPr>
            <a:lvl2pPr marL="742950" indent="-285750" defTabSz="906463">
              <a:defRPr sz="2400">
                <a:solidFill>
                  <a:schemeClr val="tx1"/>
                </a:solidFill>
                <a:latin typeface="Arial" charset="0"/>
                <a:ea typeface="ＭＳ Ｐゴシック" charset="-128"/>
              </a:defRPr>
            </a:lvl2pPr>
            <a:lvl3pPr marL="1143000" indent="-228600" defTabSz="906463">
              <a:defRPr sz="2400">
                <a:solidFill>
                  <a:schemeClr val="tx1"/>
                </a:solidFill>
                <a:latin typeface="Arial" charset="0"/>
                <a:ea typeface="ＭＳ Ｐゴシック" charset="-128"/>
              </a:defRPr>
            </a:lvl3pPr>
            <a:lvl4pPr marL="1600200" indent="-228600" defTabSz="906463">
              <a:defRPr sz="2400">
                <a:solidFill>
                  <a:schemeClr val="tx1"/>
                </a:solidFill>
                <a:latin typeface="Arial" charset="0"/>
                <a:ea typeface="ＭＳ Ｐゴシック" charset="-128"/>
              </a:defRPr>
            </a:lvl4pPr>
            <a:lvl5pPr marL="2057400" indent="-228600" defTabSz="906463">
              <a:defRPr sz="2400">
                <a:solidFill>
                  <a:schemeClr val="tx1"/>
                </a:solidFill>
                <a:latin typeface="Arial" charset="0"/>
                <a:ea typeface="ＭＳ Ｐゴシック" charset="-128"/>
              </a:defRPr>
            </a:lvl5pPr>
            <a:lvl6pPr marL="2514600" indent="-228600" defTabSz="906463"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06463"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06463"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06463" eaLnBrk="0" fontAlgn="base" hangingPunct="0">
              <a:spcBef>
                <a:spcPct val="0"/>
              </a:spcBef>
              <a:spcAft>
                <a:spcPct val="0"/>
              </a:spcAft>
              <a:defRPr sz="2400">
                <a:solidFill>
                  <a:schemeClr val="tx1"/>
                </a:solidFill>
                <a:latin typeface="Arial" charset="0"/>
                <a:ea typeface="ＭＳ Ｐゴシック" charset="-128"/>
              </a:defRPr>
            </a:lvl9pPr>
          </a:lstStyle>
          <a:p>
            <a:fld id="{F5A35B51-C2FF-E44A-A05A-ABA21B2D82DA}" type="slidenum">
              <a:rPr lang="en-GB" altLang="en-US" sz="1200">
                <a:solidFill>
                  <a:prstClr val="black"/>
                </a:solidFill>
                <a:latin typeface="Calibri" charset="0"/>
              </a:rPr>
              <a:pPr/>
              <a:t>26</a:t>
            </a:fld>
            <a:endParaRPr lang="en-GB" altLang="en-US" sz="1200">
              <a:solidFill>
                <a:prstClr val="black"/>
              </a:solidFill>
              <a:latin typeface="Calibri" charset="0"/>
            </a:endParaRPr>
          </a:p>
        </p:txBody>
      </p:sp>
    </p:spTree>
    <p:extLst>
      <p:ext uri="{BB962C8B-B14F-4D97-AF65-F5344CB8AC3E}">
        <p14:creationId xmlns:p14="http://schemas.microsoft.com/office/powerpoint/2010/main" val="34871130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ea typeface="ＭＳ Ｐゴシック" charset="-128"/>
              </a:rPr>
              <a:t>Increasing importance over time of the impact on the student of the assessment at</a:t>
            </a:r>
            <a:r>
              <a:rPr lang="en-GB" altLang="en-US" baseline="0" dirty="0">
                <a:ea typeface="ＭＳ Ｐゴシック" charset="-128"/>
              </a:rPr>
              <a:t> all stages and an increasingly holistic understanding of role – where the </a:t>
            </a:r>
            <a:r>
              <a:rPr lang="en-GB" altLang="en-US" baseline="0" dirty="0" err="1">
                <a:ea typeface="ＭＳ Ｐゴシック" charset="-128"/>
              </a:rPr>
              <a:t>Ss</a:t>
            </a:r>
            <a:r>
              <a:rPr lang="en-GB" altLang="en-US" baseline="0" dirty="0">
                <a:ea typeface="ＭＳ Ｐゴシック" charset="-128"/>
              </a:rPr>
              <a:t> learning is at centre of validity argument.</a:t>
            </a:r>
          </a:p>
          <a:p>
            <a:r>
              <a:rPr lang="en-GB" altLang="en-US" baseline="0" dirty="0">
                <a:ea typeface="ＭＳ Ｐゴシック" charset="-128"/>
              </a:rPr>
              <a:t>Therefore testing goes way beyond Proficiency, Diagnostic or </a:t>
            </a:r>
            <a:r>
              <a:rPr lang="en-GB" altLang="en-US" baseline="0" dirty="0" err="1">
                <a:ea typeface="ＭＳ Ｐゴシック" charset="-128"/>
              </a:rPr>
              <a:t>Achievment</a:t>
            </a:r>
            <a:r>
              <a:rPr lang="en-GB" altLang="en-US" baseline="0" dirty="0">
                <a:ea typeface="ＭＳ Ｐゴシック" charset="-128"/>
              </a:rPr>
              <a:t> – becomes a bedrock of educational system</a:t>
            </a:r>
          </a:p>
          <a:p>
            <a:endParaRPr lang="en-US" altLang="en-US" dirty="0">
              <a:ea typeface="ＭＳ Ｐゴシック" charset="-128"/>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a:solidFill>
                  <a:schemeClr val="tx1"/>
                </a:solidFill>
                <a:latin typeface="Arial" charset="0"/>
                <a:ea typeface="ＭＳ Ｐゴシック" charset="-128"/>
              </a:defRPr>
            </a:lvl1pPr>
            <a:lvl2pPr marL="742950" indent="-285750" defTabSz="906463">
              <a:defRPr sz="2400">
                <a:solidFill>
                  <a:schemeClr val="tx1"/>
                </a:solidFill>
                <a:latin typeface="Arial" charset="0"/>
                <a:ea typeface="ＭＳ Ｐゴシック" charset="-128"/>
              </a:defRPr>
            </a:lvl2pPr>
            <a:lvl3pPr marL="1143000" indent="-228600" defTabSz="906463">
              <a:defRPr sz="2400">
                <a:solidFill>
                  <a:schemeClr val="tx1"/>
                </a:solidFill>
                <a:latin typeface="Arial" charset="0"/>
                <a:ea typeface="ＭＳ Ｐゴシック" charset="-128"/>
              </a:defRPr>
            </a:lvl3pPr>
            <a:lvl4pPr marL="1600200" indent="-228600" defTabSz="906463">
              <a:defRPr sz="2400">
                <a:solidFill>
                  <a:schemeClr val="tx1"/>
                </a:solidFill>
                <a:latin typeface="Arial" charset="0"/>
                <a:ea typeface="ＭＳ Ｐゴシック" charset="-128"/>
              </a:defRPr>
            </a:lvl4pPr>
            <a:lvl5pPr marL="2057400" indent="-228600" defTabSz="906463">
              <a:defRPr sz="2400">
                <a:solidFill>
                  <a:schemeClr val="tx1"/>
                </a:solidFill>
                <a:latin typeface="Arial" charset="0"/>
                <a:ea typeface="ＭＳ Ｐゴシック" charset="-128"/>
              </a:defRPr>
            </a:lvl5pPr>
            <a:lvl6pPr marL="2514600" indent="-228600" defTabSz="906463"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06463"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06463"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06463" eaLnBrk="0" fontAlgn="base" hangingPunct="0">
              <a:spcBef>
                <a:spcPct val="0"/>
              </a:spcBef>
              <a:spcAft>
                <a:spcPct val="0"/>
              </a:spcAft>
              <a:defRPr sz="2400">
                <a:solidFill>
                  <a:schemeClr val="tx1"/>
                </a:solidFill>
                <a:latin typeface="Arial" charset="0"/>
                <a:ea typeface="ＭＳ Ｐゴシック" charset="-128"/>
              </a:defRPr>
            </a:lvl9pPr>
          </a:lstStyle>
          <a:p>
            <a:fld id="{F5A35B51-C2FF-E44A-A05A-ABA21B2D82DA}" type="slidenum">
              <a:rPr lang="en-GB" altLang="en-US" sz="1200">
                <a:solidFill>
                  <a:prstClr val="black"/>
                </a:solidFill>
                <a:latin typeface="Calibri" charset="0"/>
              </a:rPr>
              <a:pPr/>
              <a:t>27</a:t>
            </a:fld>
            <a:endParaRPr lang="en-GB" altLang="en-US" sz="1200">
              <a:solidFill>
                <a:prstClr val="black"/>
              </a:solidFill>
              <a:latin typeface="Calibri" charset="0"/>
            </a:endParaRPr>
          </a:p>
        </p:txBody>
      </p:sp>
    </p:spTree>
    <p:extLst>
      <p:ext uri="{BB962C8B-B14F-4D97-AF65-F5344CB8AC3E}">
        <p14:creationId xmlns:p14="http://schemas.microsoft.com/office/powerpoint/2010/main" val="10792253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Firstly establish testing is a broad</a:t>
            </a:r>
            <a:r>
              <a:rPr lang="en-GB" baseline="0" dirty="0"/>
              <a:t> church – one categorisation:</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GB" baseline="0" dirty="0"/>
              <a:t>Assessment – informal, related to teaching and feedback focused usually formative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aseline="0" dirty="0"/>
              <a:t>Testing – Semi-formal classroom based, local construct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aseline="0" dirty="0"/>
              <a:t>Examination – higher stakes, formal and usually summative </a:t>
            </a:r>
            <a:endParaRPr lang="en-GB"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Brainstorm</a:t>
            </a:r>
            <a:r>
              <a:rPr lang="en-GB" baseline="0" dirty="0"/>
              <a:t> why we test – gather responses from floor</a:t>
            </a:r>
            <a:endParaRPr lang="en-GB"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Proficiency – what is the learners language</a:t>
            </a:r>
            <a:r>
              <a:rPr lang="en-GB" baseline="0" dirty="0"/>
              <a:t> level</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aseline="0" dirty="0"/>
              <a:t>Diagnostic – what are strengths and weaknesses – usually for remedial attention – (Includes Placement – where so they fit)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aseline="0" dirty="0"/>
              <a:t>Achievement – how much has S learnt </a:t>
            </a:r>
            <a:endParaRPr lang="en-GB" dirty="0"/>
          </a:p>
        </p:txBody>
      </p:sp>
      <p:sp>
        <p:nvSpPr>
          <p:cNvPr id="27652" name="Slide Number Placeholder 3"/>
          <p:cNvSpPr>
            <a:spLocks noGrp="1"/>
          </p:cNvSpPr>
          <p:nvPr>
            <p:ph type="sldNum" sz="quarter" idx="5"/>
          </p:nvPr>
        </p:nvSpPr>
        <p:spPr/>
        <p:txBody>
          <a:bodyPr/>
          <a:lstStyle/>
          <a:p>
            <a:pPr>
              <a:defRPr/>
            </a:pPr>
            <a:fld id="{AB477A4B-B670-4FC9-B2F0-5E770A7EE31D}" type="slidenum">
              <a:rPr lang="en-GB" smtClean="0"/>
              <a:pPr>
                <a:defRPr/>
              </a:pPr>
              <a:t>28</a:t>
            </a:fld>
            <a:endParaRPr lang="en-GB" dirty="0"/>
          </a:p>
        </p:txBody>
      </p:sp>
    </p:spTree>
    <p:extLst>
      <p:ext uri="{BB962C8B-B14F-4D97-AF65-F5344CB8AC3E}">
        <p14:creationId xmlns:p14="http://schemas.microsoft.com/office/powerpoint/2010/main" val="5449936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Firstly establish testing is a broad</a:t>
            </a:r>
            <a:r>
              <a:rPr lang="en-GB" baseline="0" dirty="0"/>
              <a:t> church – one categorisation:</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GB" baseline="0" dirty="0"/>
              <a:t>Assessment – informal, related to teaching and feedback focused usually formative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aseline="0" dirty="0"/>
              <a:t>Testing – Semi-formal classroom based, local construct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aseline="0" dirty="0"/>
              <a:t>Examination – higher stakes, formal and usually summative </a:t>
            </a:r>
            <a:endParaRPr lang="en-GB"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Brainstorm</a:t>
            </a:r>
            <a:r>
              <a:rPr lang="en-GB" baseline="0" dirty="0"/>
              <a:t> why we test – gather responses from floor</a:t>
            </a:r>
            <a:endParaRPr lang="en-GB"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Proficiency – what is the learners language</a:t>
            </a:r>
            <a:r>
              <a:rPr lang="en-GB" baseline="0" dirty="0"/>
              <a:t> level</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aseline="0" dirty="0"/>
              <a:t>Diagnostic – what are strengths and weaknesses – usually for remedial attention – (Includes Placement – where so they fit)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aseline="0" dirty="0"/>
              <a:t>Achievement – how much has S learnt </a:t>
            </a:r>
            <a:endParaRPr lang="en-GB" dirty="0"/>
          </a:p>
        </p:txBody>
      </p:sp>
      <p:sp>
        <p:nvSpPr>
          <p:cNvPr id="27652" name="Slide Number Placeholder 3"/>
          <p:cNvSpPr>
            <a:spLocks noGrp="1"/>
          </p:cNvSpPr>
          <p:nvPr>
            <p:ph type="sldNum" sz="quarter" idx="5"/>
          </p:nvPr>
        </p:nvSpPr>
        <p:spPr/>
        <p:txBody>
          <a:bodyPr/>
          <a:lstStyle/>
          <a:p>
            <a:pPr>
              <a:defRPr/>
            </a:pPr>
            <a:fld id="{AB477A4B-B670-4FC9-B2F0-5E770A7EE31D}" type="slidenum">
              <a:rPr lang="en-GB" smtClean="0"/>
              <a:pPr>
                <a:defRPr/>
              </a:pPr>
              <a:t>29</a:t>
            </a:fld>
            <a:endParaRPr lang="en-GB" dirty="0"/>
          </a:p>
        </p:txBody>
      </p:sp>
    </p:spTree>
    <p:extLst>
      <p:ext uri="{BB962C8B-B14F-4D97-AF65-F5344CB8AC3E}">
        <p14:creationId xmlns:p14="http://schemas.microsoft.com/office/powerpoint/2010/main" val="3016547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Ways of thinking ; ways of learning – </a:t>
            </a:r>
            <a:r>
              <a:rPr lang="en-GB" dirty="0" err="1"/>
              <a:t>comms</a:t>
            </a:r>
            <a:r>
              <a:rPr lang="en-GB" dirty="0"/>
              <a:t> and collaboration (21</a:t>
            </a:r>
            <a:r>
              <a:rPr lang="en-GB" baseline="30000" dirty="0"/>
              <a:t>st</a:t>
            </a:r>
            <a:r>
              <a:rPr lang="en-GB" dirty="0"/>
              <a:t> C skills)</a:t>
            </a:r>
          </a:p>
        </p:txBody>
      </p:sp>
      <p:sp>
        <p:nvSpPr>
          <p:cNvPr id="4" name="Slide Number Placeholder 3"/>
          <p:cNvSpPr>
            <a:spLocks noGrp="1"/>
          </p:cNvSpPr>
          <p:nvPr>
            <p:ph type="sldNum" sz="quarter" idx="10"/>
          </p:nvPr>
        </p:nvSpPr>
        <p:spPr/>
        <p:txBody>
          <a:bodyPr/>
          <a:lstStyle/>
          <a:p>
            <a:fld id="{383ACB57-CF3B-4D90-BFD7-6BD608FC7511}" type="slidenum">
              <a:rPr lang="en-GB" smtClean="0"/>
              <a:pPr/>
              <a:t>3</a:t>
            </a:fld>
            <a:endParaRPr lang="en-GB"/>
          </a:p>
        </p:txBody>
      </p:sp>
    </p:spTree>
    <p:extLst>
      <p:ext uri="{BB962C8B-B14F-4D97-AF65-F5344CB8AC3E}">
        <p14:creationId xmlns:p14="http://schemas.microsoft.com/office/powerpoint/2010/main" val="2492099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ea typeface="ＭＳ Ｐゴシック" charset="-128"/>
              </a:rPr>
              <a:t>The point is here that, ideally, a test should reflect a range of skills that go beyond linguistic, this reflects the wider cognitive skill engagement that we know are required to acquire language. These three skill sets give a background to the skill-sets that are developed when preparing for ISE. It is important to note that this wider skill set is not assessed as such, but rather developed trough an exam like ISE. </a:t>
            </a: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a:solidFill>
                  <a:schemeClr val="tx1"/>
                </a:solidFill>
                <a:latin typeface="Arial" charset="0"/>
                <a:ea typeface="ＭＳ Ｐゴシック" charset="-128"/>
              </a:defRPr>
            </a:lvl1pPr>
            <a:lvl2pPr marL="742950" indent="-285750" defTabSz="906463">
              <a:defRPr sz="2400">
                <a:solidFill>
                  <a:schemeClr val="tx1"/>
                </a:solidFill>
                <a:latin typeface="Arial" charset="0"/>
                <a:ea typeface="ＭＳ Ｐゴシック" charset="-128"/>
              </a:defRPr>
            </a:lvl2pPr>
            <a:lvl3pPr marL="1143000" indent="-228600" defTabSz="906463">
              <a:defRPr sz="2400">
                <a:solidFill>
                  <a:schemeClr val="tx1"/>
                </a:solidFill>
                <a:latin typeface="Arial" charset="0"/>
                <a:ea typeface="ＭＳ Ｐゴシック" charset="-128"/>
              </a:defRPr>
            </a:lvl3pPr>
            <a:lvl4pPr marL="1600200" indent="-228600" defTabSz="906463">
              <a:defRPr sz="2400">
                <a:solidFill>
                  <a:schemeClr val="tx1"/>
                </a:solidFill>
                <a:latin typeface="Arial" charset="0"/>
                <a:ea typeface="ＭＳ Ｐゴシック" charset="-128"/>
              </a:defRPr>
            </a:lvl4pPr>
            <a:lvl5pPr marL="2057400" indent="-228600" defTabSz="906463">
              <a:defRPr sz="2400">
                <a:solidFill>
                  <a:schemeClr val="tx1"/>
                </a:solidFill>
                <a:latin typeface="Arial" charset="0"/>
                <a:ea typeface="ＭＳ Ｐゴシック" charset="-128"/>
              </a:defRPr>
            </a:lvl5pPr>
            <a:lvl6pPr marL="2514600" indent="-228600" defTabSz="906463"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06463"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06463"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06463" eaLnBrk="0" fontAlgn="base" hangingPunct="0">
              <a:spcBef>
                <a:spcPct val="0"/>
              </a:spcBef>
              <a:spcAft>
                <a:spcPct val="0"/>
              </a:spcAft>
              <a:defRPr sz="2400">
                <a:solidFill>
                  <a:schemeClr val="tx1"/>
                </a:solidFill>
                <a:latin typeface="Arial" charset="0"/>
                <a:ea typeface="ＭＳ Ｐゴシック" charset="-128"/>
              </a:defRPr>
            </a:lvl9pPr>
          </a:lstStyle>
          <a:p>
            <a:fld id="{3CB001DF-518E-1D42-B499-76F183FCC664}" type="slidenum">
              <a:rPr lang="en-GB" altLang="en-US" sz="1200">
                <a:solidFill>
                  <a:prstClr val="black"/>
                </a:solidFill>
                <a:latin typeface="Calibri" charset="0"/>
              </a:rPr>
              <a:pPr/>
              <a:t>31</a:t>
            </a:fld>
            <a:endParaRPr lang="en-GB" altLang="en-US" sz="1200">
              <a:solidFill>
                <a:prstClr val="black"/>
              </a:solidFill>
              <a:latin typeface="Calibri" charset="0"/>
            </a:endParaRPr>
          </a:p>
        </p:txBody>
      </p:sp>
    </p:spTree>
    <p:extLst>
      <p:ext uri="{BB962C8B-B14F-4D97-AF65-F5344CB8AC3E}">
        <p14:creationId xmlns:p14="http://schemas.microsoft.com/office/powerpoint/2010/main" val="23207865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p>
            <a:r>
              <a:rPr lang="en-US" altLang="en-US">
                <a:ea typeface="ＭＳ Ｐゴシック" charset="-128"/>
              </a:rPr>
              <a:t>Highlight that Trinity worked in partnership with CRELLA at the University of Bedfordshire, with our internal academic team and input form the team at Lancaster, to produce a contemporary exam that relates to the skill sets detailed.</a:t>
            </a:r>
          </a:p>
          <a:p>
            <a:endParaRPr lang="en-US" altLang="en-US">
              <a:ea typeface="ＭＳ Ｐゴシック" charset="-128"/>
            </a:endParaRPr>
          </a:p>
          <a:p>
            <a:r>
              <a:rPr lang="en-US" altLang="en-US">
                <a:ea typeface="ＭＳ Ｐゴシック" charset="-128"/>
              </a:rPr>
              <a:t>Go through the key points – detailed below. Overall, these are key points behind the development of ISE .</a:t>
            </a:r>
          </a:p>
          <a:p>
            <a:r>
              <a:rPr lang="en-US" altLang="en-US" b="1">
                <a:ea typeface="ＭＳ Ｐゴシック" charset="-128"/>
              </a:rPr>
              <a:t>CRELLA</a:t>
            </a:r>
            <a:r>
              <a:rPr lang="en-US" altLang="en-US">
                <a:ea typeface="ＭＳ Ｐゴシック" charset="-128"/>
              </a:rPr>
              <a:t>  - research and pre-testing. World-leading, as per REF</a:t>
            </a:r>
          </a:p>
          <a:p>
            <a:r>
              <a:rPr lang="en-US" altLang="en-US" b="1">
                <a:ea typeface="ＭＳ Ｐゴシック" charset="-128"/>
              </a:rPr>
              <a:t>REF</a:t>
            </a:r>
            <a:r>
              <a:rPr lang="en-US" altLang="en-US">
                <a:ea typeface="ＭＳ Ｐゴシック" charset="-128"/>
              </a:rPr>
              <a:t> -  the Research and Excellence Framework 2014: This validates CRELLA as a world leader in test production</a:t>
            </a:r>
          </a:p>
          <a:p>
            <a:endParaRPr lang="en-US" altLang="en-US">
              <a:ea typeface="ＭＳ Ｐゴシック" charset="-128"/>
            </a:endParaRPr>
          </a:p>
          <a:p>
            <a:pPr lvl="1"/>
            <a:r>
              <a:rPr lang="en-US" altLang="en-US">
                <a:ea typeface="ＭＳ Ｐゴシック" charset="-128"/>
              </a:rPr>
              <a:t>Our research submission as a whole was also rated as excellent. Overall the REF Panel ratings for CRELLA were:</a:t>
            </a:r>
          </a:p>
          <a:p>
            <a:pPr lvl="1"/>
            <a:r>
              <a:rPr lang="en-US" altLang="en-US">
                <a:ea typeface="ＭＳ Ｐゴシック" charset="-128"/>
              </a:rPr>
              <a:t>45% 4* world leading</a:t>
            </a:r>
          </a:p>
          <a:p>
            <a:pPr lvl="1"/>
            <a:r>
              <a:rPr lang="en-US" altLang="en-US">
                <a:ea typeface="ＭＳ Ｐゴシック" charset="-128"/>
              </a:rPr>
              <a:t>33% 3* internationally excellent</a:t>
            </a:r>
          </a:p>
          <a:p>
            <a:pPr lvl="1"/>
            <a:r>
              <a:rPr lang="en-US" altLang="en-US">
                <a:ea typeface="ＭＳ Ｐゴシック" charset="-128"/>
              </a:rPr>
              <a:t>You can see </a:t>
            </a:r>
            <a:r>
              <a:rPr lang="en-US" altLang="en-US">
                <a:ea typeface="ＭＳ Ｐゴシック" charset="-128"/>
                <a:hlinkClick r:id="rId3" tooltip="Go ro results.ref.ac.uk/Results/"/>
              </a:rPr>
              <a:t>the full result here</a:t>
            </a:r>
            <a:r>
              <a:rPr lang="en-US" altLang="en-US">
                <a:ea typeface="ＭＳ Ｐゴシック" charset="-128"/>
              </a:rPr>
              <a:t>. Our 45% 4* rating was higher in this same Unit of Assessment than the ratings awarded to Oxford, Cambridge, Edinburgh, Manchester, Lancaster and a number of other major universities, which demonstrates our strength in this area. The Times highlighted our work as a 'cause célèbre', reporting that:</a:t>
            </a:r>
          </a:p>
          <a:p>
            <a:pPr lvl="1"/>
            <a:r>
              <a:rPr lang="en-US" altLang="en-US" b="1">
                <a:ea typeface="ＭＳ Ｐゴシック" charset="-128"/>
              </a:rPr>
              <a:t>...the nine researchers in English at Bedfordshire University produced a higher proportion of top-rated research than the 88 entrants from Oxford</a:t>
            </a:r>
            <a:br>
              <a:rPr lang="en-US" altLang="en-US">
                <a:ea typeface="ＭＳ Ｐゴシック" charset="-128"/>
              </a:rPr>
            </a:br>
            <a:br>
              <a:rPr lang="en-US" altLang="en-US">
                <a:ea typeface="ＭＳ Ｐゴシック" charset="-128"/>
              </a:rPr>
            </a:br>
            <a:r>
              <a:rPr lang="en-US" altLang="en-US">
                <a:ea typeface="ＭＳ Ｐゴシック" charset="-128"/>
              </a:rPr>
              <a:t>Times 18/12/2014</a:t>
            </a:r>
          </a:p>
          <a:p>
            <a:r>
              <a:rPr lang="en-US" altLang="en-US" b="1">
                <a:ea typeface="ＭＳ Ｐゴシック" charset="-128"/>
              </a:rPr>
              <a:t>CEFR  - </a:t>
            </a:r>
            <a:r>
              <a:rPr lang="en-US" altLang="en-US">
                <a:ea typeface="ＭＳ Ｐゴシック" charset="-128"/>
              </a:rPr>
              <a:t>Mapped from, not to, this has important implications for accuracy of calibration (validity) and predictive validity, ISE has not been retrospectively fitted to CEFR therefore is a more accurate measure in that it’s construct based on CEFR level content.</a:t>
            </a:r>
          </a:p>
          <a:p>
            <a:r>
              <a:rPr lang="en-US" altLang="en-US" b="1">
                <a:ea typeface="ＭＳ Ｐゴシック" charset="-128"/>
              </a:rPr>
              <a:t>ALTE –  </a:t>
            </a:r>
            <a:r>
              <a:rPr lang="en-US" altLang="en-US">
                <a:ea typeface="ＭＳ Ｐゴシック" charset="-128"/>
              </a:rPr>
              <a:t>Trinity have the Q mark (quality), the highest level of accreditation with ALTE</a:t>
            </a:r>
          </a:p>
          <a:p>
            <a:r>
              <a:rPr lang="en-US" altLang="en-US" b="1">
                <a:ea typeface="ＭＳ Ｐゴシック" charset="-128"/>
              </a:rPr>
              <a:t>Integrated </a:t>
            </a:r>
            <a:r>
              <a:rPr lang="en-US" altLang="en-US">
                <a:ea typeface="ＭＳ Ｐゴシック" charset="-128"/>
              </a:rPr>
              <a:t>– ISE is unique in that it is a truly integrated exam, with discreet assessment of Interactive listening and Reading into Writing.</a:t>
            </a:r>
            <a:endParaRPr lang="en-US" altLang="en-US" b="1">
              <a:ea typeface="ＭＳ Ｐゴシック" charset="-128"/>
            </a:endParaRPr>
          </a:p>
          <a:p>
            <a:r>
              <a:rPr lang="en-US" altLang="en-US" b="1">
                <a:ea typeface="ＭＳ Ｐゴシック" charset="-128"/>
              </a:rPr>
              <a:t>Banded not sliding </a:t>
            </a:r>
            <a:r>
              <a:rPr lang="en-US" altLang="en-US">
                <a:ea typeface="ＭＳ Ｐゴシック" charset="-128"/>
              </a:rPr>
              <a:t>– Because iSE is a banded scale and not sliding content and tasks in the exam are more accurately calibrated to the level of the CEFR being assessed. As it is not ‘one size fits all’ there is more comprehensive coverage of the language of the respective CEFR level, creating a more valid exam.</a:t>
            </a:r>
          </a:p>
          <a:p>
            <a:endParaRPr lang="en-US" altLang="en-US">
              <a:ea typeface="ＭＳ Ｐゴシック" charset="-128"/>
            </a:endParaRP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a:solidFill>
                  <a:schemeClr val="tx1"/>
                </a:solidFill>
                <a:latin typeface="Arial" charset="0"/>
                <a:ea typeface="ＭＳ Ｐゴシック" charset="-128"/>
              </a:defRPr>
            </a:lvl1pPr>
            <a:lvl2pPr marL="742950" indent="-285750" defTabSz="906463">
              <a:defRPr sz="2400">
                <a:solidFill>
                  <a:schemeClr val="tx1"/>
                </a:solidFill>
                <a:latin typeface="Arial" charset="0"/>
                <a:ea typeface="ＭＳ Ｐゴシック" charset="-128"/>
              </a:defRPr>
            </a:lvl2pPr>
            <a:lvl3pPr marL="1143000" indent="-228600" defTabSz="906463">
              <a:defRPr sz="2400">
                <a:solidFill>
                  <a:schemeClr val="tx1"/>
                </a:solidFill>
                <a:latin typeface="Arial" charset="0"/>
                <a:ea typeface="ＭＳ Ｐゴシック" charset="-128"/>
              </a:defRPr>
            </a:lvl3pPr>
            <a:lvl4pPr marL="1600200" indent="-228600" defTabSz="906463">
              <a:defRPr sz="2400">
                <a:solidFill>
                  <a:schemeClr val="tx1"/>
                </a:solidFill>
                <a:latin typeface="Arial" charset="0"/>
                <a:ea typeface="ＭＳ Ｐゴシック" charset="-128"/>
              </a:defRPr>
            </a:lvl4pPr>
            <a:lvl5pPr marL="2057400" indent="-228600" defTabSz="906463">
              <a:defRPr sz="2400">
                <a:solidFill>
                  <a:schemeClr val="tx1"/>
                </a:solidFill>
                <a:latin typeface="Arial" charset="0"/>
                <a:ea typeface="ＭＳ Ｐゴシック" charset="-128"/>
              </a:defRPr>
            </a:lvl5pPr>
            <a:lvl6pPr marL="2514600" indent="-228600" defTabSz="906463"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06463"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06463"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06463" eaLnBrk="0" fontAlgn="base" hangingPunct="0">
              <a:spcBef>
                <a:spcPct val="0"/>
              </a:spcBef>
              <a:spcAft>
                <a:spcPct val="0"/>
              </a:spcAft>
              <a:defRPr sz="2400">
                <a:solidFill>
                  <a:schemeClr val="tx1"/>
                </a:solidFill>
                <a:latin typeface="Arial" charset="0"/>
                <a:ea typeface="ＭＳ Ｐゴシック" charset="-128"/>
              </a:defRPr>
            </a:lvl9pPr>
          </a:lstStyle>
          <a:p>
            <a:fld id="{0B260103-EDAB-E64B-A8B5-FD1F61B76FC9}" type="slidenum">
              <a:rPr lang="en-GB" altLang="en-US" sz="1200">
                <a:solidFill>
                  <a:prstClr val="black"/>
                </a:solidFill>
                <a:latin typeface="Calibri" charset="0"/>
              </a:rPr>
              <a:pPr/>
              <a:t>32</a:t>
            </a:fld>
            <a:endParaRPr lang="en-GB" altLang="en-US" sz="1200">
              <a:solidFill>
                <a:prstClr val="black"/>
              </a:solidFill>
              <a:latin typeface="Calibri" charset="0"/>
            </a:endParaRPr>
          </a:p>
        </p:txBody>
      </p:sp>
    </p:spTree>
    <p:extLst>
      <p:ext uri="{BB962C8B-B14F-4D97-AF65-F5344CB8AC3E}">
        <p14:creationId xmlns:p14="http://schemas.microsoft.com/office/powerpoint/2010/main" val="20407453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en-US"/>
              <a:t>This slide is to demonstrate that there is a clear ‘Trinity pathway’ of language assessments that progress from Trinity Stars, a group award open to age 3 and above, through to a work focused exa and further still, to TESOL qualifications.</a:t>
            </a:r>
          </a:p>
        </p:txBody>
      </p:sp>
      <p:sp>
        <p:nvSpPr>
          <p:cNvPr id="1741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a:solidFill>
                  <a:schemeClr val="tx1"/>
                </a:solidFill>
                <a:latin typeface="Arial" panose="020B0604020202020204" pitchFamily="34" charset="0"/>
                <a:ea typeface="ＭＳ Ｐゴシック" panose="020B0600070205080204" pitchFamily="34" charset="-128"/>
              </a:defRPr>
            </a:lvl1pPr>
            <a:lvl2pPr marL="742950" indent="-285750" defTabSz="906463">
              <a:defRPr sz="2400">
                <a:solidFill>
                  <a:schemeClr val="tx1"/>
                </a:solidFill>
                <a:latin typeface="Arial" panose="020B0604020202020204" pitchFamily="34" charset="0"/>
                <a:ea typeface="ＭＳ Ｐゴシック" panose="020B0600070205080204" pitchFamily="34" charset="-128"/>
              </a:defRPr>
            </a:lvl2pPr>
            <a:lvl3pPr marL="1143000" indent="-228600" defTabSz="906463">
              <a:defRPr sz="2400">
                <a:solidFill>
                  <a:schemeClr val="tx1"/>
                </a:solidFill>
                <a:latin typeface="Arial" panose="020B0604020202020204" pitchFamily="34" charset="0"/>
                <a:ea typeface="ＭＳ Ｐゴシック" panose="020B0600070205080204" pitchFamily="34" charset="-128"/>
              </a:defRPr>
            </a:lvl3pPr>
            <a:lvl4pPr marL="1600200" indent="-228600" defTabSz="906463">
              <a:defRPr sz="2400">
                <a:solidFill>
                  <a:schemeClr val="tx1"/>
                </a:solidFill>
                <a:latin typeface="Arial" panose="020B0604020202020204" pitchFamily="34" charset="0"/>
                <a:ea typeface="ＭＳ Ｐゴシック" panose="020B0600070205080204" pitchFamily="34" charset="-128"/>
              </a:defRPr>
            </a:lvl4pPr>
            <a:lvl5pPr marL="2057400" indent="-228600" defTabSz="906463">
              <a:defRPr sz="2400">
                <a:solidFill>
                  <a:schemeClr val="tx1"/>
                </a:solidFill>
                <a:latin typeface="Arial" panose="020B0604020202020204" pitchFamily="34" charset="0"/>
                <a:ea typeface="ＭＳ Ｐゴシック" panose="020B0600070205080204" pitchFamily="34" charset="-128"/>
              </a:defRPr>
            </a:lvl5pPr>
            <a:lvl6pPr marL="2514600" indent="-228600" defTabSz="9064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064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064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064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8D97CFD-DF3A-48FE-BA6D-3AF45A2B0651}" type="slidenum">
              <a:rPr lang="it-IT" altLang="en-US" sz="1200" smtClean="0">
                <a:latin typeface="Calibri" panose="020F0502020204030204" pitchFamily="34" charset="0"/>
              </a:rPr>
              <a:pPr/>
              <a:t>34</a:t>
            </a:fld>
            <a:endParaRPr lang="it-IT" altLang="en-US" sz="1200">
              <a:latin typeface="Calibri" panose="020F0502020204030204" pitchFamily="34" charset="0"/>
            </a:endParaRPr>
          </a:p>
        </p:txBody>
      </p:sp>
    </p:spTree>
    <p:extLst>
      <p:ext uri="{BB962C8B-B14F-4D97-AF65-F5344CB8AC3E}">
        <p14:creationId xmlns:p14="http://schemas.microsoft.com/office/powerpoint/2010/main" val="34182187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ea typeface="ＭＳ Ｐゴシック" charset="-128"/>
              </a:rPr>
              <a:t>Highlight that:</a:t>
            </a:r>
          </a:p>
          <a:p>
            <a:r>
              <a:rPr lang="en-GB" altLang="en-US" dirty="0">
                <a:ea typeface="ＭＳ Ｐゴシック" charset="-128"/>
              </a:rPr>
              <a:t>Topic task = Personalised.  Candidates use a range of transferable skills including preparation, self correction, research, </a:t>
            </a:r>
          </a:p>
          <a:p>
            <a:r>
              <a:rPr lang="en-GB" altLang="en-US" dirty="0">
                <a:ea typeface="ＭＳ Ｐゴシック" charset="-128"/>
              </a:rPr>
              <a:t>Collaborative task = Interactive.  Assessing how well candidates can communicate in real like – this is strategic competences and survival strategies</a:t>
            </a:r>
          </a:p>
          <a:p>
            <a:r>
              <a:rPr lang="en-GB" altLang="en-US" dirty="0">
                <a:ea typeface="ＭＳ Ｐゴシック" charset="-128"/>
              </a:rPr>
              <a:t>Conversation task = Academic topical conversation. Candidates can research topic and explore through a meaningful conversation</a:t>
            </a:r>
          </a:p>
          <a:p>
            <a:r>
              <a:rPr lang="en-GB" altLang="en-US" i="1" dirty="0">
                <a:ea typeface="ＭＳ Ｐゴシック" charset="-128"/>
              </a:rPr>
              <a:t>Note that there are no scripts with any Trinity ESOL exam as they are based on spontaneous, real-life communication.</a:t>
            </a:r>
          </a:p>
          <a:p>
            <a:endParaRPr lang="en-GB" altLang="en-US" dirty="0">
              <a:ea typeface="ＭＳ Ｐゴシック" charset="-128"/>
            </a:endParaRPr>
          </a:p>
          <a:p>
            <a:r>
              <a:rPr lang="en-GB" altLang="en-US" dirty="0">
                <a:ea typeface="ＭＳ Ｐゴシック" charset="-128"/>
              </a:rPr>
              <a:t>Listening*-</a:t>
            </a:r>
            <a:r>
              <a:rPr lang="en-GB" altLang="en-US" baseline="0" dirty="0">
                <a:ea typeface="ＭＳ Ｐゴシック" charset="-128"/>
              </a:rPr>
              <a:t> note that this is different at different levels and only at certain parts of the listening task can notes be taken. </a:t>
            </a:r>
            <a:endParaRPr lang="en-GB" altLang="en-US" dirty="0">
              <a:ea typeface="ＭＳ Ｐゴシック" charset="-128"/>
            </a:endParaRP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a:solidFill>
                  <a:schemeClr val="tx1"/>
                </a:solidFill>
                <a:latin typeface="Arial" charset="0"/>
                <a:ea typeface="ＭＳ Ｐゴシック" charset="-128"/>
              </a:defRPr>
            </a:lvl1pPr>
            <a:lvl2pPr marL="742950" indent="-285750" defTabSz="906463">
              <a:defRPr sz="2400">
                <a:solidFill>
                  <a:schemeClr val="tx1"/>
                </a:solidFill>
                <a:latin typeface="Arial" charset="0"/>
                <a:ea typeface="ＭＳ Ｐゴシック" charset="-128"/>
              </a:defRPr>
            </a:lvl2pPr>
            <a:lvl3pPr marL="1143000" indent="-228600" defTabSz="906463">
              <a:defRPr sz="2400">
                <a:solidFill>
                  <a:schemeClr val="tx1"/>
                </a:solidFill>
                <a:latin typeface="Arial" charset="0"/>
                <a:ea typeface="ＭＳ Ｐゴシック" charset="-128"/>
              </a:defRPr>
            </a:lvl3pPr>
            <a:lvl4pPr marL="1600200" indent="-228600" defTabSz="906463">
              <a:defRPr sz="2400">
                <a:solidFill>
                  <a:schemeClr val="tx1"/>
                </a:solidFill>
                <a:latin typeface="Arial" charset="0"/>
                <a:ea typeface="ＭＳ Ｐゴシック" charset="-128"/>
              </a:defRPr>
            </a:lvl4pPr>
            <a:lvl5pPr marL="2057400" indent="-228600" defTabSz="906463">
              <a:defRPr sz="2400">
                <a:solidFill>
                  <a:schemeClr val="tx1"/>
                </a:solidFill>
                <a:latin typeface="Arial" charset="0"/>
                <a:ea typeface="ＭＳ Ｐゴシック" charset="-128"/>
              </a:defRPr>
            </a:lvl5pPr>
            <a:lvl6pPr marL="2514600" indent="-228600" defTabSz="906463"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06463"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06463"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06463" eaLnBrk="0" fontAlgn="base" hangingPunct="0">
              <a:spcBef>
                <a:spcPct val="0"/>
              </a:spcBef>
              <a:spcAft>
                <a:spcPct val="0"/>
              </a:spcAft>
              <a:defRPr sz="2400">
                <a:solidFill>
                  <a:schemeClr val="tx1"/>
                </a:solidFill>
                <a:latin typeface="Arial" charset="0"/>
                <a:ea typeface="ＭＳ Ｐゴシック" charset="-128"/>
              </a:defRPr>
            </a:lvl9pPr>
          </a:lstStyle>
          <a:p>
            <a:fld id="{47913BBE-F78B-6C47-B302-3EBA52122C10}" type="slidenum">
              <a:rPr lang="en-GB" altLang="en-US" sz="1200">
                <a:solidFill>
                  <a:prstClr val="black"/>
                </a:solidFill>
                <a:latin typeface="Calibri" charset="0"/>
              </a:rPr>
              <a:pPr/>
              <a:t>35</a:t>
            </a:fld>
            <a:endParaRPr lang="en-GB" altLang="en-US" sz="1200">
              <a:solidFill>
                <a:prstClr val="black"/>
              </a:solidFill>
              <a:latin typeface="Calibri" charset="0"/>
            </a:endParaRPr>
          </a:p>
        </p:txBody>
      </p:sp>
    </p:spTree>
    <p:extLst>
      <p:ext uri="{BB962C8B-B14F-4D97-AF65-F5344CB8AC3E}">
        <p14:creationId xmlns:p14="http://schemas.microsoft.com/office/powerpoint/2010/main" val="31176611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ea typeface="ＭＳ Ｐゴシック" charset="-128"/>
              </a:rPr>
              <a:t>Highlight some of the key features of the reading into Writing</a:t>
            </a:r>
          </a:p>
          <a:p>
            <a:r>
              <a:rPr lang="en-GB" altLang="en-US" b="1">
                <a:ea typeface="ＭＳ Ｐゴシック" charset="-128"/>
              </a:rPr>
              <a:t>Long reading </a:t>
            </a:r>
            <a:r>
              <a:rPr lang="en-GB" altLang="en-US">
                <a:ea typeface="ＭＳ Ｐゴシック" charset="-128"/>
              </a:rPr>
              <a:t>– academic text of the sort students will be familiar with.</a:t>
            </a:r>
          </a:p>
          <a:p>
            <a:r>
              <a:rPr lang="en-GB" altLang="en-US" b="1">
                <a:ea typeface="ＭＳ Ｐゴシック" charset="-128"/>
              </a:rPr>
              <a:t>Multi-text reading </a:t>
            </a:r>
            <a:r>
              <a:rPr lang="en-GB" altLang="en-US">
                <a:ea typeface="ＭＳ Ｐゴシック" charset="-128"/>
              </a:rPr>
              <a:t>– contemporary text types using those that students are familiar with. Bringing into play a range of digital literacies, including reading strategies that students would use when surfing the net. Speed-reading, rapid word recognition etc. Note that the last 5 questions ask the candidate to create a summary of all texts, bringing into use reading across all texts and summarising.</a:t>
            </a:r>
          </a:p>
          <a:p>
            <a:r>
              <a:rPr lang="en-GB" altLang="en-US" b="1">
                <a:ea typeface="ＭＳ Ｐゴシック" charset="-128"/>
              </a:rPr>
              <a:t>Reading into Writing </a:t>
            </a:r>
            <a:r>
              <a:rPr lang="en-GB" altLang="en-US">
                <a:ea typeface="ＭＳ Ｐゴシック" charset="-128"/>
              </a:rPr>
              <a:t>– Trinity have an explicit subjective rating scale that assesses how well a candidate adapts reading input into a productive expression of language. This truly integrated approach reflects real-life use of language</a:t>
            </a:r>
          </a:p>
          <a:p>
            <a:r>
              <a:rPr lang="en-GB" altLang="en-US" b="1">
                <a:ea typeface="ＭＳ Ｐゴシック" charset="-128"/>
              </a:rPr>
              <a:t>Extended Writing </a:t>
            </a:r>
            <a:r>
              <a:rPr lang="en-GB" altLang="en-US">
                <a:ea typeface="ＭＳ Ｐゴシック" charset="-128"/>
              </a:rPr>
              <a:t>– A longer free-writing task with questions designed to encourage use of the language of the grade.</a:t>
            </a: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a:solidFill>
                  <a:schemeClr val="tx1"/>
                </a:solidFill>
                <a:latin typeface="Arial" charset="0"/>
                <a:ea typeface="ＭＳ Ｐゴシック" charset="-128"/>
              </a:defRPr>
            </a:lvl1pPr>
            <a:lvl2pPr marL="742950" indent="-285750" defTabSz="906463">
              <a:defRPr sz="2400">
                <a:solidFill>
                  <a:schemeClr val="tx1"/>
                </a:solidFill>
                <a:latin typeface="Arial" charset="0"/>
                <a:ea typeface="ＭＳ Ｐゴシック" charset="-128"/>
              </a:defRPr>
            </a:lvl2pPr>
            <a:lvl3pPr marL="1143000" indent="-228600" defTabSz="906463">
              <a:defRPr sz="2400">
                <a:solidFill>
                  <a:schemeClr val="tx1"/>
                </a:solidFill>
                <a:latin typeface="Arial" charset="0"/>
                <a:ea typeface="ＭＳ Ｐゴシック" charset="-128"/>
              </a:defRPr>
            </a:lvl3pPr>
            <a:lvl4pPr marL="1600200" indent="-228600" defTabSz="906463">
              <a:defRPr sz="2400">
                <a:solidFill>
                  <a:schemeClr val="tx1"/>
                </a:solidFill>
                <a:latin typeface="Arial" charset="0"/>
                <a:ea typeface="ＭＳ Ｐゴシック" charset="-128"/>
              </a:defRPr>
            </a:lvl4pPr>
            <a:lvl5pPr marL="2057400" indent="-228600" defTabSz="906463">
              <a:defRPr sz="2400">
                <a:solidFill>
                  <a:schemeClr val="tx1"/>
                </a:solidFill>
                <a:latin typeface="Arial" charset="0"/>
                <a:ea typeface="ＭＳ Ｐゴシック" charset="-128"/>
              </a:defRPr>
            </a:lvl5pPr>
            <a:lvl6pPr marL="2514600" indent="-228600" defTabSz="906463"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06463"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06463"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06463" eaLnBrk="0" fontAlgn="base" hangingPunct="0">
              <a:spcBef>
                <a:spcPct val="0"/>
              </a:spcBef>
              <a:spcAft>
                <a:spcPct val="0"/>
              </a:spcAft>
              <a:defRPr sz="2400">
                <a:solidFill>
                  <a:schemeClr val="tx1"/>
                </a:solidFill>
                <a:latin typeface="Arial" charset="0"/>
                <a:ea typeface="ＭＳ Ｐゴシック" charset="-128"/>
              </a:defRPr>
            </a:lvl9pPr>
          </a:lstStyle>
          <a:p>
            <a:fld id="{7957FB41-33C2-4148-827B-60902AC30100}" type="slidenum">
              <a:rPr lang="en-GB" altLang="en-US" sz="1200">
                <a:solidFill>
                  <a:prstClr val="black"/>
                </a:solidFill>
                <a:latin typeface="Calibri" charset="0"/>
              </a:rPr>
              <a:pPr/>
              <a:t>36</a:t>
            </a:fld>
            <a:endParaRPr lang="en-GB" altLang="en-US" sz="1200">
              <a:solidFill>
                <a:prstClr val="black"/>
              </a:solidFill>
              <a:latin typeface="Calibri" charset="0"/>
            </a:endParaRPr>
          </a:p>
        </p:txBody>
      </p:sp>
    </p:spTree>
    <p:extLst>
      <p:ext uri="{BB962C8B-B14F-4D97-AF65-F5344CB8AC3E}">
        <p14:creationId xmlns:p14="http://schemas.microsoft.com/office/powerpoint/2010/main" val="30219834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ea typeface="ＭＳ Ｐゴシック" charset="-128"/>
              </a:rPr>
              <a:t>Increasing importance over time of the impact on the student of the assessment at</a:t>
            </a:r>
            <a:r>
              <a:rPr lang="en-GB" altLang="en-US" baseline="0" dirty="0">
                <a:ea typeface="ＭＳ Ｐゴシック" charset="-128"/>
              </a:rPr>
              <a:t> all stages and an increasingly holistic understanding of role – where the </a:t>
            </a:r>
            <a:r>
              <a:rPr lang="en-GB" altLang="en-US" baseline="0" dirty="0" err="1">
                <a:ea typeface="ＭＳ Ｐゴシック" charset="-128"/>
              </a:rPr>
              <a:t>Ss</a:t>
            </a:r>
            <a:r>
              <a:rPr lang="en-GB" altLang="en-US" baseline="0" dirty="0">
                <a:ea typeface="ＭＳ Ｐゴシック" charset="-128"/>
              </a:rPr>
              <a:t> learning is at centre of validity argument.</a:t>
            </a:r>
          </a:p>
          <a:p>
            <a:r>
              <a:rPr lang="en-GB" altLang="en-US" baseline="0" dirty="0">
                <a:ea typeface="ＭＳ Ｐゴシック" charset="-128"/>
              </a:rPr>
              <a:t>Therefore testing goes way beyond Proficiency, Diagnostic or </a:t>
            </a:r>
            <a:r>
              <a:rPr lang="en-GB" altLang="en-US" baseline="0" dirty="0" err="1">
                <a:ea typeface="ＭＳ Ｐゴシック" charset="-128"/>
              </a:rPr>
              <a:t>Achievment</a:t>
            </a:r>
            <a:r>
              <a:rPr lang="en-GB" altLang="en-US" baseline="0" dirty="0">
                <a:ea typeface="ＭＳ Ｐゴシック" charset="-128"/>
              </a:rPr>
              <a:t> – becomes a bedrock of educational system</a:t>
            </a:r>
          </a:p>
          <a:p>
            <a:endParaRPr lang="en-US" altLang="en-US" dirty="0">
              <a:ea typeface="ＭＳ Ｐゴシック" charset="-128"/>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a:solidFill>
                  <a:schemeClr val="tx1"/>
                </a:solidFill>
                <a:latin typeface="Arial" charset="0"/>
                <a:ea typeface="ＭＳ Ｐゴシック" charset="-128"/>
              </a:defRPr>
            </a:lvl1pPr>
            <a:lvl2pPr marL="742950" indent="-285750" defTabSz="906463">
              <a:defRPr sz="2400">
                <a:solidFill>
                  <a:schemeClr val="tx1"/>
                </a:solidFill>
                <a:latin typeface="Arial" charset="0"/>
                <a:ea typeface="ＭＳ Ｐゴシック" charset="-128"/>
              </a:defRPr>
            </a:lvl2pPr>
            <a:lvl3pPr marL="1143000" indent="-228600" defTabSz="906463">
              <a:defRPr sz="2400">
                <a:solidFill>
                  <a:schemeClr val="tx1"/>
                </a:solidFill>
                <a:latin typeface="Arial" charset="0"/>
                <a:ea typeface="ＭＳ Ｐゴシック" charset="-128"/>
              </a:defRPr>
            </a:lvl3pPr>
            <a:lvl4pPr marL="1600200" indent="-228600" defTabSz="906463">
              <a:defRPr sz="2400">
                <a:solidFill>
                  <a:schemeClr val="tx1"/>
                </a:solidFill>
                <a:latin typeface="Arial" charset="0"/>
                <a:ea typeface="ＭＳ Ｐゴシック" charset="-128"/>
              </a:defRPr>
            </a:lvl4pPr>
            <a:lvl5pPr marL="2057400" indent="-228600" defTabSz="906463">
              <a:defRPr sz="2400">
                <a:solidFill>
                  <a:schemeClr val="tx1"/>
                </a:solidFill>
                <a:latin typeface="Arial" charset="0"/>
                <a:ea typeface="ＭＳ Ｐゴシック" charset="-128"/>
              </a:defRPr>
            </a:lvl5pPr>
            <a:lvl6pPr marL="2514600" indent="-228600" defTabSz="906463"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06463"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06463"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06463" eaLnBrk="0" fontAlgn="base" hangingPunct="0">
              <a:spcBef>
                <a:spcPct val="0"/>
              </a:spcBef>
              <a:spcAft>
                <a:spcPct val="0"/>
              </a:spcAft>
              <a:defRPr sz="2400">
                <a:solidFill>
                  <a:schemeClr val="tx1"/>
                </a:solidFill>
                <a:latin typeface="Arial" charset="0"/>
                <a:ea typeface="ＭＳ Ｐゴシック" charset="-128"/>
              </a:defRPr>
            </a:lvl9pPr>
          </a:lstStyle>
          <a:p>
            <a:fld id="{F5A35B51-C2FF-E44A-A05A-ABA21B2D82DA}" type="slidenum">
              <a:rPr lang="en-GB" altLang="en-US" sz="1200">
                <a:solidFill>
                  <a:prstClr val="black"/>
                </a:solidFill>
                <a:latin typeface="Calibri" charset="0"/>
              </a:rPr>
              <a:pPr/>
              <a:t>37</a:t>
            </a:fld>
            <a:endParaRPr lang="en-GB" altLang="en-US" sz="1200">
              <a:solidFill>
                <a:prstClr val="black"/>
              </a:solidFill>
              <a:latin typeface="Calibri" charset="0"/>
            </a:endParaRPr>
          </a:p>
        </p:txBody>
      </p:sp>
    </p:spTree>
    <p:extLst>
      <p:ext uri="{BB962C8B-B14F-4D97-AF65-F5344CB8AC3E}">
        <p14:creationId xmlns:p14="http://schemas.microsoft.com/office/powerpoint/2010/main" val="23061701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Ways of thinking ; ways of learning – </a:t>
            </a:r>
            <a:r>
              <a:rPr lang="en-GB" dirty="0" err="1"/>
              <a:t>comms</a:t>
            </a:r>
            <a:r>
              <a:rPr lang="en-GB" dirty="0"/>
              <a:t> and collaboration (21</a:t>
            </a:r>
            <a:r>
              <a:rPr lang="en-GB" baseline="30000" dirty="0"/>
              <a:t>st</a:t>
            </a:r>
            <a:r>
              <a:rPr lang="en-GB" dirty="0"/>
              <a:t> C skills)</a:t>
            </a:r>
          </a:p>
        </p:txBody>
      </p:sp>
      <p:sp>
        <p:nvSpPr>
          <p:cNvPr id="4" name="Slide Number Placeholder 3"/>
          <p:cNvSpPr>
            <a:spLocks noGrp="1"/>
          </p:cNvSpPr>
          <p:nvPr>
            <p:ph type="sldNum" sz="quarter" idx="10"/>
          </p:nvPr>
        </p:nvSpPr>
        <p:spPr/>
        <p:txBody>
          <a:bodyPr/>
          <a:lstStyle/>
          <a:p>
            <a:fld id="{383ACB57-CF3B-4D90-BFD7-6BD608FC7511}" type="slidenum">
              <a:rPr lang="en-GB" smtClean="0">
                <a:solidFill>
                  <a:prstClr val="black"/>
                </a:solidFill>
              </a:rPr>
              <a:pPr/>
              <a:t>38</a:t>
            </a:fld>
            <a:endParaRPr lang="en-GB">
              <a:solidFill>
                <a:prstClr val="black"/>
              </a:solidFill>
            </a:endParaRPr>
          </a:p>
        </p:txBody>
      </p:sp>
    </p:spTree>
    <p:extLst>
      <p:ext uri="{BB962C8B-B14F-4D97-AF65-F5344CB8AC3E}">
        <p14:creationId xmlns:p14="http://schemas.microsoft.com/office/powerpoint/2010/main" val="25543614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charset="-128"/>
              </a:rPr>
              <a:t>Thank you for joining us</a:t>
            </a:r>
            <a:endParaRPr lang="en-GB" altLang="en-US">
              <a:ea typeface="ＭＳ Ｐゴシック" charset="-128"/>
            </a:endParaRPr>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a:solidFill>
                  <a:schemeClr val="tx1"/>
                </a:solidFill>
                <a:latin typeface="Arial" charset="0"/>
                <a:ea typeface="ＭＳ Ｐゴシック" charset="-128"/>
              </a:defRPr>
            </a:lvl1pPr>
            <a:lvl2pPr marL="742950" indent="-285750" defTabSz="906463">
              <a:defRPr sz="2400">
                <a:solidFill>
                  <a:schemeClr val="tx1"/>
                </a:solidFill>
                <a:latin typeface="Arial" charset="0"/>
                <a:ea typeface="ＭＳ Ｐゴシック" charset="-128"/>
              </a:defRPr>
            </a:lvl2pPr>
            <a:lvl3pPr marL="1143000" indent="-228600" defTabSz="906463">
              <a:defRPr sz="2400">
                <a:solidFill>
                  <a:schemeClr val="tx1"/>
                </a:solidFill>
                <a:latin typeface="Arial" charset="0"/>
                <a:ea typeface="ＭＳ Ｐゴシック" charset="-128"/>
              </a:defRPr>
            </a:lvl3pPr>
            <a:lvl4pPr marL="1600200" indent="-228600" defTabSz="906463">
              <a:defRPr sz="2400">
                <a:solidFill>
                  <a:schemeClr val="tx1"/>
                </a:solidFill>
                <a:latin typeface="Arial" charset="0"/>
                <a:ea typeface="ＭＳ Ｐゴシック" charset="-128"/>
              </a:defRPr>
            </a:lvl4pPr>
            <a:lvl5pPr marL="2057400" indent="-228600" defTabSz="906463">
              <a:defRPr sz="2400">
                <a:solidFill>
                  <a:schemeClr val="tx1"/>
                </a:solidFill>
                <a:latin typeface="Arial" charset="0"/>
                <a:ea typeface="ＭＳ Ｐゴシック" charset="-128"/>
              </a:defRPr>
            </a:lvl5pPr>
            <a:lvl6pPr marL="2514600" indent="-228600" defTabSz="906463"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06463"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06463"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06463" eaLnBrk="0" fontAlgn="base" hangingPunct="0">
              <a:spcBef>
                <a:spcPct val="0"/>
              </a:spcBef>
              <a:spcAft>
                <a:spcPct val="0"/>
              </a:spcAft>
              <a:defRPr sz="2400">
                <a:solidFill>
                  <a:schemeClr val="tx1"/>
                </a:solidFill>
                <a:latin typeface="Arial" charset="0"/>
                <a:ea typeface="ＭＳ Ｐゴシック" charset="-128"/>
              </a:defRPr>
            </a:lvl9pPr>
          </a:lstStyle>
          <a:p>
            <a:fld id="{FF1F71D0-7418-5849-9DBB-E7BF1E06B6BC}" type="slidenum">
              <a:rPr lang="en-GB" altLang="en-US" sz="1200">
                <a:solidFill>
                  <a:prstClr val="black"/>
                </a:solidFill>
                <a:latin typeface="Calibri" charset="0"/>
              </a:rPr>
              <a:pPr/>
              <a:t>39</a:t>
            </a:fld>
            <a:endParaRPr lang="en-GB" altLang="en-US" sz="1200">
              <a:solidFill>
                <a:prstClr val="black"/>
              </a:solidFill>
              <a:latin typeface="Calibri" charset="0"/>
            </a:endParaRPr>
          </a:p>
        </p:txBody>
      </p:sp>
    </p:spTree>
    <p:extLst>
      <p:ext uri="{BB962C8B-B14F-4D97-AF65-F5344CB8AC3E}">
        <p14:creationId xmlns:p14="http://schemas.microsoft.com/office/powerpoint/2010/main" val="36561954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6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a:solidFill>
                  <a:schemeClr val="tx1"/>
                </a:solidFill>
                <a:latin typeface="Arial" panose="020B0604020202020204" pitchFamily="34" charset="0"/>
                <a:ea typeface="ＭＳ Ｐゴシック" panose="020B0600070205080204" pitchFamily="34" charset="-128"/>
              </a:defRPr>
            </a:lvl1pPr>
            <a:lvl2pPr marL="742950" indent="-285750" defTabSz="906463">
              <a:defRPr sz="2400">
                <a:solidFill>
                  <a:schemeClr val="tx1"/>
                </a:solidFill>
                <a:latin typeface="Arial" panose="020B0604020202020204" pitchFamily="34" charset="0"/>
                <a:ea typeface="ＭＳ Ｐゴシック" panose="020B0600070205080204" pitchFamily="34" charset="-128"/>
              </a:defRPr>
            </a:lvl2pPr>
            <a:lvl3pPr marL="1143000" indent="-228600" defTabSz="906463">
              <a:defRPr sz="2400">
                <a:solidFill>
                  <a:schemeClr val="tx1"/>
                </a:solidFill>
                <a:latin typeface="Arial" panose="020B0604020202020204" pitchFamily="34" charset="0"/>
                <a:ea typeface="ＭＳ Ｐゴシック" panose="020B0600070205080204" pitchFamily="34" charset="-128"/>
              </a:defRPr>
            </a:lvl3pPr>
            <a:lvl4pPr marL="1600200" indent="-228600" defTabSz="906463">
              <a:defRPr sz="2400">
                <a:solidFill>
                  <a:schemeClr val="tx1"/>
                </a:solidFill>
                <a:latin typeface="Arial" panose="020B0604020202020204" pitchFamily="34" charset="0"/>
                <a:ea typeface="ＭＳ Ｐゴシック" panose="020B0600070205080204" pitchFamily="34" charset="-128"/>
              </a:defRPr>
            </a:lvl4pPr>
            <a:lvl5pPr marL="2057400" indent="-228600" defTabSz="906463">
              <a:defRPr sz="2400">
                <a:solidFill>
                  <a:schemeClr val="tx1"/>
                </a:solidFill>
                <a:latin typeface="Arial" panose="020B0604020202020204" pitchFamily="34" charset="0"/>
                <a:ea typeface="ＭＳ Ｐゴシック" panose="020B0600070205080204" pitchFamily="34" charset="-128"/>
              </a:defRPr>
            </a:lvl5pPr>
            <a:lvl6pPr marL="2514600" indent="-228600" defTabSz="9064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064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064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064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F414FEF-26C2-4FD3-A36D-65E01D7C0108}" type="slidenum">
              <a:rPr lang="en-GB" altLang="en-US" sz="1200" smtClean="0">
                <a:latin typeface="Calibri" panose="020F0502020204030204" pitchFamily="34" charset="0"/>
              </a:rPr>
              <a:pPr/>
              <a:t>40</a:t>
            </a:fld>
            <a:endParaRPr lang="en-GB" altLang="en-US" sz="1200">
              <a:latin typeface="Calibri" panose="020F0502020204030204" pitchFamily="34" charset="0"/>
            </a:endParaRPr>
          </a:p>
        </p:txBody>
      </p:sp>
    </p:spTree>
    <p:extLst>
      <p:ext uri="{BB962C8B-B14F-4D97-AF65-F5344CB8AC3E}">
        <p14:creationId xmlns:p14="http://schemas.microsoft.com/office/powerpoint/2010/main" val="25143681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04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227251" marR="0" indent="-227251"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Janus</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3" tooltip="Help:IPA for English"/>
              </a:rPr>
              <a:t>/ˈ</a:t>
            </a:r>
            <a:r>
              <a:rPr lang="en-US" sz="1200" b="0" i="0" u="none" strike="noStrike" kern="1200" dirty="0" err="1">
                <a:solidFill>
                  <a:schemeClr val="tx1"/>
                </a:solidFill>
                <a:effectLst/>
                <a:latin typeface="+mn-lt"/>
                <a:ea typeface="+mn-ea"/>
                <a:cs typeface="+mn-cs"/>
                <a:hlinkClick r:id="rId3" tooltip="Help:IPA for English"/>
              </a:rPr>
              <a:t>dʒeɪnəs</a:t>
            </a:r>
            <a:r>
              <a:rPr lang="en-US" sz="1200" b="0" i="0" u="none" strike="noStrike" kern="1200" dirty="0">
                <a:solidFill>
                  <a:schemeClr val="tx1"/>
                </a:solidFill>
                <a:effectLst/>
                <a:latin typeface="+mn-lt"/>
                <a:ea typeface="+mn-ea"/>
                <a:cs typeface="+mn-cs"/>
                <a:hlinkClick r:id="rId3" tooltip="Help:IPA for English"/>
              </a:rPr>
              <a:t>/</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4" tooltip="Latin language"/>
              </a:rPr>
              <a:t>Latin</a:t>
            </a:r>
            <a:r>
              <a:rPr lang="en-US" sz="1200" b="0" i="0" kern="1200" dirty="0">
                <a:solidFill>
                  <a:schemeClr val="tx1"/>
                </a:solidFill>
                <a:effectLst/>
                <a:latin typeface="+mn-lt"/>
                <a:ea typeface="+mn-ea"/>
                <a:cs typeface="+mn-cs"/>
              </a:rPr>
              <a:t>: </a:t>
            </a:r>
            <a:r>
              <a:rPr lang="en-US" sz="1200" b="0" i="1" kern="1200" dirty="0" err="1">
                <a:solidFill>
                  <a:schemeClr val="tx1"/>
                </a:solidFill>
                <a:effectLst/>
                <a:latin typeface="+mn-lt"/>
                <a:ea typeface="+mn-ea"/>
                <a:cs typeface="+mn-cs"/>
              </a:rPr>
              <a:t>Ianus</a:t>
            </a:r>
            <a:r>
              <a:rPr lang="en-US" sz="1200" b="0" i="0" kern="1200" dirty="0">
                <a:solidFill>
                  <a:schemeClr val="tx1"/>
                </a:solidFill>
                <a:effectLst/>
                <a:latin typeface="+mn-lt"/>
                <a:ea typeface="+mn-ea"/>
                <a:cs typeface="+mn-cs"/>
              </a:rPr>
              <a:t>, </a:t>
            </a:r>
            <a:r>
              <a:rPr lang="en-US" dirty="0"/>
              <a:t>pronounced </a:t>
            </a:r>
            <a:r>
              <a:rPr lang="en-US" sz="1200" b="0" i="0" u="none" strike="noStrike" kern="1200" dirty="0">
                <a:solidFill>
                  <a:schemeClr val="tx1"/>
                </a:solidFill>
                <a:effectLst/>
                <a:latin typeface="+mn-lt"/>
                <a:ea typeface="+mn-ea"/>
                <a:cs typeface="+mn-cs"/>
                <a:hlinkClick r:id="rId5" tooltip="Help:IPA for Latin"/>
              </a:rPr>
              <a:t>[ˈ</a:t>
            </a:r>
            <a:r>
              <a:rPr lang="en-US" sz="1200" b="0" i="0" u="none" strike="noStrike" kern="1200" dirty="0" err="1">
                <a:solidFill>
                  <a:schemeClr val="tx1"/>
                </a:solidFill>
                <a:effectLst/>
                <a:latin typeface="+mn-lt"/>
                <a:ea typeface="+mn-ea"/>
                <a:cs typeface="+mn-cs"/>
                <a:hlinkClick r:id="rId5" tooltip="Help:IPA for Latin"/>
              </a:rPr>
              <a:t>jaː.nus</a:t>
            </a:r>
            <a:r>
              <a:rPr lang="en-US" sz="1200" b="0" i="0" u="none" strike="noStrike" kern="1200" dirty="0">
                <a:solidFill>
                  <a:schemeClr val="tx1"/>
                </a:solidFill>
                <a:effectLst/>
                <a:latin typeface="+mn-lt"/>
                <a:ea typeface="+mn-ea"/>
                <a:cs typeface="+mn-cs"/>
                <a:hlinkClick r:id="rId5" tooltip="Help:IPA for Latin"/>
              </a:rPr>
              <a:t>]</a:t>
            </a:r>
            <a:r>
              <a:rPr lang="en-US" sz="1200" b="0" i="0" kern="1200" dirty="0">
                <a:solidFill>
                  <a:schemeClr val="tx1"/>
                </a:solidFill>
                <a:effectLst/>
                <a:latin typeface="+mn-lt"/>
                <a:ea typeface="+mn-ea"/>
                <a:cs typeface="+mn-cs"/>
              </a:rPr>
              <a:t>) is the </a:t>
            </a:r>
            <a:r>
              <a:rPr lang="en-US" sz="1200" b="0" i="0" u="none" strike="noStrike" kern="1200" dirty="0">
                <a:solidFill>
                  <a:schemeClr val="tx1"/>
                </a:solidFill>
                <a:effectLst/>
                <a:latin typeface="+mn-lt"/>
                <a:ea typeface="+mn-ea"/>
                <a:cs typeface="+mn-cs"/>
                <a:hlinkClick r:id="rId6" tooltip="List of Roman deities"/>
              </a:rPr>
              <a:t>god</a:t>
            </a:r>
            <a:r>
              <a:rPr lang="en-US" sz="1200" b="0" i="0" kern="1200" dirty="0">
                <a:solidFill>
                  <a:schemeClr val="tx1"/>
                </a:solidFill>
                <a:effectLst/>
                <a:latin typeface="+mn-lt"/>
                <a:ea typeface="+mn-ea"/>
                <a:cs typeface="+mn-cs"/>
              </a:rPr>
              <a:t> of beginnings, gates, transitions, </a:t>
            </a:r>
            <a:endParaRPr lang="it-IT" altLang="it-IT" dirty="0"/>
          </a:p>
          <a:p>
            <a:pPr marL="227251" marR="0" indent="-227251" algn="l" defTabSz="914400" rtl="0" eaLnBrk="1" fontAlgn="auto" latinLnBrk="0" hangingPunct="1">
              <a:lnSpc>
                <a:spcPct val="100000"/>
              </a:lnSpc>
              <a:spcBef>
                <a:spcPts val="0"/>
              </a:spcBef>
              <a:spcAft>
                <a:spcPts val="0"/>
              </a:spcAft>
              <a:buClrTx/>
              <a:buSzTx/>
              <a:buFontTx/>
              <a:buNone/>
              <a:tabLst/>
              <a:defRPr/>
            </a:pPr>
            <a:endParaRPr lang="it-IT" altLang="it-IT" dirty="0"/>
          </a:p>
          <a:p>
            <a:pPr marL="227251" marR="0" indent="-227251" algn="l" defTabSz="914400" rtl="0" eaLnBrk="1" fontAlgn="auto" latinLnBrk="0" hangingPunct="1">
              <a:lnSpc>
                <a:spcPct val="100000"/>
              </a:lnSpc>
              <a:spcBef>
                <a:spcPts val="0"/>
              </a:spcBef>
              <a:spcAft>
                <a:spcPts val="0"/>
              </a:spcAft>
              <a:buClrTx/>
              <a:buSzTx/>
              <a:buFontTx/>
              <a:buNone/>
              <a:tabLst/>
              <a:defRPr/>
            </a:pPr>
            <a:r>
              <a:rPr lang="it-IT" altLang="it-IT" dirty="0"/>
              <a:t>Education is left behind and failing to keep up with changes in culture</a:t>
            </a:r>
            <a:r>
              <a:rPr lang="it-IT" altLang="it-IT" baseline="0" dirty="0"/>
              <a:t> and society </a:t>
            </a:r>
            <a:endParaRPr lang="it-IT" altLang="it-IT" dirty="0"/>
          </a:p>
        </p:txBody>
      </p:sp>
    </p:spTree>
    <p:extLst>
      <p:ext uri="{BB962C8B-B14F-4D97-AF65-F5344CB8AC3E}">
        <p14:creationId xmlns:p14="http://schemas.microsoft.com/office/powerpoint/2010/main" val="2774228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charset="-128"/>
              </a:rPr>
              <a:t>These are the three main categories of testing, with Placement being a fourth although this can be included under diagnostic.</a:t>
            </a:r>
          </a:p>
          <a:p>
            <a:endParaRPr lang="en-US" altLang="en-US" dirty="0">
              <a:ea typeface="ＭＳ Ｐゴシック" charset="-128"/>
            </a:endParaRPr>
          </a:p>
          <a:p>
            <a:r>
              <a:rPr lang="en-US" altLang="en-US" dirty="0">
                <a:ea typeface="ＭＳ Ｐゴシック" charset="-128"/>
              </a:rPr>
              <a:t>Problem is this is a traditional perspective from view point of student…</a:t>
            </a:r>
          </a:p>
          <a:p>
            <a:endParaRPr lang="en-US" altLang="en-US" dirty="0">
              <a:ea typeface="ＭＳ Ｐゴシック" charset="-128"/>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a:solidFill>
                  <a:schemeClr val="tx1"/>
                </a:solidFill>
                <a:latin typeface="Arial" charset="0"/>
                <a:ea typeface="ＭＳ Ｐゴシック" charset="-128"/>
              </a:defRPr>
            </a:lvl1pPr>
            <a:lvl2pPr marL="742950" indent="-285750" defTabSz="906463">
              <a:defRPr sz="2400">
                <a:solidFill>
                  <a:schemeClr val="tx1"/>
                </a:solidFill>
                <a:latin typeface="Arial" charset="0"/>
                <a:ea typeface="ＭＳ Ｐゴシック" charset="-128"/>
              </a:defRPr>
            </a:lvl2pPr>
            <a:lvl3pPr marL="1143000" indent="-228600" defTabSz="906463">
              <a:defRPr sz="2400">
                <a:solidFill>
                  <a:schemeClr val="tx1"/>
                </a:solidFill>
                <a:latin typeface="Arial" charset="0"/>
                <a:ea typeface="ＭＳ Ｐゴシック" charset="-128"/>
              </a:defRPr>
            </a:lvl3pPr>
            <a:lvl4pPr marL="1600200" indent="-228600" defTabSz="906463">
              <a:defRPr sz="2400">
                <a:solidFill>
                  <a:schemeClr val="tx1"/>
                </a:solidFill>
                <a:latin typeface="Arial" charset="0"/>
                <a:ea typeface="ＭＳ Ｐゴシック" charset="-128"/>
              </a:defRPr>
            </a:lvl4pPr>
            <a:lvl5pPr marL="2057400" indent="-228600" defTabSz="906463">
              <a:defRPr sz="2400">
                <a:solidFill>
                  <a:schemeClr val="tx1"/>
                </a:solidFill>
                <a:latin typeface="Arial" charset="0"/>
                <a:ea typeface="ＭＳ Ｐゴシック" charset="-128"/>
              </a:defRPr>
            </a:lvl5pPr>
            <a:lvl6pPr marL="2514600" indent="-228600" defTabSz="906463"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06463"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06463"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06463" eaLnBrk="0" fontAlgn="base" hangingPunct="0">
              <a:spcBef>
                <a:spcPct val="0"/>
              </a:spcBef>
              <a:spcAft>
                <a:spcPct val="0"/>
              </a:spcAft>
              <a:defRPr sz="2400">
                <a:solidFill>
                  <a:schemeClr val="tx1"/>
                </a:solidFill>
                <a:latin typeface="Arial" charset="0"/>
                <a:ea typeface="ＭＳ Ｐゴシック" charset="-128"/>
              </a:defRPr>
            </a:lvl9pPr>
          </a:lstStyle>
          <a:p>
            <a:fld id="{F5A35B51-C2FF-E44A-A05A-ABA21B2D82DA}" type="slidenum">
              <a:rPr lang="en-GB" altLang="en-US" sz="1200">
                <a:solidFill>
                  <a:prstClr val="black"/>
                </a:solidFill>
                <a:latin typeface="Calibri" charset="0"/>
              </a:rPr>
              <a:pPr/>
              <a:t>4</a:t>
            </a:fld>
            <a:endParaRPr lang="en-GB" altLang="en-US" sz="1200">
              <a:solidFill>
                <a:prstClr val="black"/>
              </a:solidFill>
              <a:latin typeface="Calibri" charset="0"/>
            </a:endParaRPr>
          </a:p>
        </p:txBody>
      </p:sp>
    </p:spTree>
    <p:extLst>
      <p:ext uri="{BB962C8B-B14F-4D97-AF65-F5344CB8AC3E}">
        <p14:creationId xmlns:p14="http://schemas.microsoft.com/office/powerpoint/2010/main" val="3578941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E085B7BC-1824-8D4E-8F01-3CE43F7C93D6}" type="slidenum">
              <a:rPr lang="it-IT" smtClean="0"/>
              <a:pPr/>
              <a:t>42</a:t>
            </a:fld>
            <a:endParaRPr lang="it-IT"/>
          </a:p>
        </p:txBody>
      </p:sp>
    </p:spTree>
    <p:extLst>
      <p:ext uri="{BB962C8B-B14F-4D97-AF65-F5344CB8AC3E}">
        <p14:creationId xmlns:p14="http://schemas.microsoft.com/office/powerpoint/2010/main" val="11797076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tLang="en-US">
              <a:ea typeface="ＭＳ Ｐゴシック" charset="-128"/>
            </a:endParaRP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a:solidFill>
                  <a:schemeClr val="tx1"/>
                </a:solidFill>
                <a:latin typeface="Arial" charset="0"/>
                <a:ea typeface="ＭＳ Ｐゴシック" charset="-128"/>
              </a:defRPr>
            </a:lvl1pPr>
            <a:lvl2pPr marL="742950" indent="-285750" defTabSz="906463">
              <a:defRPr sz="2400">
                <a:solidFill>
                  <a:schemeClr val="tx1"/>
                </a:solidFill>
                <a:latin typeface="Arial" charset="0"/>
                <a:ea typeface="ＭＳ Ｐゴシック" charset="-128"/>
              </a:defRPr>
            </a:lvl2pPr>
            <a:lvl3pPr marL="1143000" indent="-228600" defTabSz="906463">
              <a:defRPr sz="2400">
                <a:solidFill>
                  <a:schemeClr val="tx1"/>
                </a:solidFill>
                <a:latin typeface="Arial" charset="0"/>
                <a:ea typeface="ＭＳ Ｐゴシック" charset="-128"/>
              </a:defRPr>
            </a:lvl3pPr>
            <a:lvl4pPr marL="1600200" indent="-228600" defTabSz="906463">
              <a:defRPr sz="2400">
                <a:solidFill>
                  <a:schemeClr val="tx1"/>
                </a:solidFill>
                <a:latin typeface="Arial" charset="0"/>
                <a:ea typeface="ＭＳ Ｐゴシック" charset="-128"/>
              </a:defRPr>
            </a:lvl4pPr>
            <a:lvl5pPr marL="2057400" indent="-228600" defTabSz="906463">
              <a:defRPr sz="2400">
                <a:solidFill>
                  <a:schemeClr val="tx1"/>
                </a:solidFill>
                <a:latin typeface="Arial" charset="0"/>
                <a:ea typeface="ＭＳ Ｐゴシック" charset="-128"/>
              </a:defRPr>
            </a:lvl5pPr>
            <a:lvl6pPr marL="2514600" indent="-228600" defTabSz="906463"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06463"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06463"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06463" eaLnBrk="0" fontAlgn="base" hangingPunct="0">
              <a:spcBef>
                <a:spcPct val="0"/>
              </a:spcBef>
              <a:spcAft>
                <a:spcPct val="0"/>
              </a:spcAft>
              <a:defRPr sz="2400">
                <a:solidFill>
                  <a:schemeClr val="tx1"/>
                </a:solidFill>
                <a:latin typeface="Arial" charset="0"/>
                <a:ea typeface="ＭＳ Ｐゴシック" charset="-128"/>
              </a:defRPr>
            </a:lvl9pPr>
          </a:lstStyle>
          <a:p>
            <a:fld id="{75B909C2-60D8-4C4E-ACC6-F86F946AD088}" type="slidenum">
              <a:rPr lang="en-GB" altLang="en-US" sz="1200">
                <a:solidFill>
                  <a:prstClr val="black"/>
                </a:solidFill>
                <a:latin typeface="Calibri" charset="0"/>
              </a:rPr>
              <a:pPr/>
              <a:t>44</a:t>
            </a:fld>
            <a:endParaRPr lang="en-GB" altLang="en-US" sz="1200">
              <a:solidFill>
                <a:prstClr val="black"/>
              </a:solidFill>
              <a:latin typeface="Calibri" charset="0"/>
            </a:endParaRPr>
          </a:p>
        </p:txBody>
      </p:sp>
    </p:spTree>
    <p:extLst>
      <p:ext uri="{BB962C8B-B14F-4D97-AF65-F5344CB8AC3E}">
        <p14:creationId xmlns:p14="http://schemas.microsoft.com/office/powerpoint/2010/main" val="29807772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04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227251" marR="0" indent="-227251" algn="l" defTabSz="914400" rtl="0" eaLnBrk="1" fontAlgn="auto" latinLnBrk="0" hangingPunct="1">
              <a:lnSpc>
                <a:spcPct val="100000"/>
              </a:lnSpc>
              <a:spcBef>
                <a:spcPts val="0"/>
              </a:spcBef>
              <a:spcAft>
                <a:spcPts val="0"/>
              </a:spcAft>
              <a:buClrTx/>
              <a:buSzTx/>
              <a:buFontTx/>
              <a:buNone/>
              <a:tabLst/>
              <a:defRPr/>
            </a:pPr>
            <a:r>
              <a:rPr lang="en-GB" altLang="it-IT" sz="1200" dirty="0">
                <a:solidFill>
                  <a:schemeClr val="bg1"/>
                </a:solidFill>
                <a:latin typeface="Arial"/>
                <a:ea typeface="Verdana" pitchFamily="34" charset="0"/>
                <a:cs typeface="Arial"/>
              </a:rPr>
              <a:t>Language learning was very different in the past!</a:t>
            </a:r>
          </a:p>
          <a:p>
            <a:pPr marL="227251" marR="0" indent="-227251"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a:ea typeface="Verdana" pitchFamily="34" charset="0"/>
                <a:cs typeface="Arial"/>
              </a:rPr>
              <a:t>They</a:t>
            </a:r>
            <a:r>
              <a:rPr lang="en-GB" sz="1200" baseline="0" dirty="0">
                <a:solidFill>
                  <a:schemeClr val="bg1"/>
                </a:solidFill>
                <a:latin typeface="Arial"/>
                <a:ea typeface="Verdana" pitchFamily="34" charset="0"/>
                <a:cs typeface="Arial"/>
              </a:rPr>
              <a:t> were the opening lines of…. Hard Times – Dickens “Now, what I want is FACTS”</a:t>
            </a:r>
          </a:p>
          <a:p>
            <a:pPr marL="227251" marR="0" indent="-227251" algn="l" defTabSz="914400" rtl="0" eaLnBrk="1" fontAlgn="auto" latinLnBrk="0" hangingPunct="1">
              <a:lnSpc>
                <a:spcPct val="100000"/>
              </a:lnSpc>
              <a:spcBef>
                <a:spcPts val="0"/>
              </a:spcBef>
              <a:spcAft>
                <a:spcPts val="0"/>
              </a:spcAft>
              <a:buClrTx/>
              <a:buSzTx/>
              <a:buFontTx/>
              <a:buNone/>
              <a:tabLst/>
              <a:defRPr/>
            </a:pPr>
            <a:r>
              <a:rPr lang="en-GB" sz="1200" baseline="0" dirty="0">
                <a:solidFill>
                  <a:schemeClr val="bg1"/>
                </a:solidFill>
                <a:latin typeface="Arial"/>
                <a:ea typeface="Verdana" pitchFamily="34" charset="0"/>
                <a:cs typeface="Arial"/>
              </a:rPr>
              <a:t>Everything has changed!</a:t>
            </a:r>
            <a:endParaRPr lang="en-GB" sz="1200" dirty="0">
              <a:solidFill>
                <a:schemeClr val="bg1"/>
              </a:solidFill>
              <a:latin typeface="Arial"/>
              <a:cs typeface="Arial"/>
            </a:endParaRPr>
          </a:p>
          <a:p>
            <a:pPr marL="227251" indent="-227251"/>
            <a:endParaRPr lang="it-IT" altLang="it-IT" dirty="0"/>
          </a:p>
        </p:txBody>
      </p:sp>
    </p:spTree>
    <p:extLst>
      <p:ext uri="{BB962C8B-B14F-4D97-AF65-F5344CB8AC3E}">
        <p14:creationId xmlns:p14="http://schemas.microsoft.com/office/powerpoint/2010/main" val="37851053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04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227251" marR="0" indent="-227251" algn="l" defTabSz="914400" rtl="0" eaLnBrk="1" fontAlgn="auto" latinLnBrk="0" hangingPunct="1">
              <a:lnSpc>
                <a:spcPct val="100000"/>
              </a:lnSpc>
              <a:spcBef>
                <a:spcPts val="0"/>
              </a:spcBef>
              <a:spcAft>
                <a:spcPts val="0"/>
              </a:spcAft>
              <a:buClrTx/>
              <a:buSzTx/>
              <a:buFontTx/>
              <a:buNone/>
              <a:tabLst/>
              <a:defRPr/>
            </a:pPr>
            <a:r>
              <a:rPr lang="en-GB" altLang="it-IT" sz="1200" dirty="0">
                <a:solidFill>
                  <a:schemeClr val="bg1"/>
                </a:solidFill>
                <a:latin typeface="Arial"/>
                <a:ea typeface="Verdana" pitchFamily="34" charset="0"/>
                <a:cs typeface="Arial"/>
              </a:rPr>
              <a:t>Go through key</a:t>
            </a:r>
            <a:r>
              <a:rPr lang="en-GB" altLang="it-IT" sz="1200" baseline="0" dirty="0">
                <a:solidFill>
                  <a:schemeClr val="bg1"/>
                </a:solidFill>
                <a:latin typeface="Arial"/>
                <a:ea typeface="Verdana" pitchFamily="34" charset="0"/>
                <a:cs typeface="Arial"/>
              </a:rPr>
              <a:t> dates in testing, if appropriate brainstorm facts relating to dates</a:t>
            </a:r>
          </a:p>
          <a:p>
            <a:pPr marL="227251" marR="0" indent="-227251" algn="l" defTabSz="914400" rtl="0" eaLnBrk="1" fontAlgn="auto" latinLnBrk="0" hangingPunct="1">
              <a:lnSpc>
                <a:spcPct val="100000"/>
              </a:lnSpc>
              <a:spcBef>
                <a:spcPts val="0"/>
              </a:spcBef>
              <a:spcAft>
                <a:spcPts val="0"/>
              </a:spcAft>
              <a:buClrTx/>
              <a:buSzTx/>
              <a:buFontTx/>
              <a:buNone/>
              <a:tabLst/>
              <a:defRPr/>
            </a:pPr>
            <a:endParaRPr lang="en-GB" sz="1200" baseline="0" dirty="0">
              <a:solidFill>
                <a:schemeClr val="bg1"/>
              </a:solidFill>
              <a:latin typeface="Arial"/>
              <a:ea typeface="Verdana" pitchFamily="34" charset="0"/>
              <a:cs typeface="Arial"/>
            </a:endParaRPr>
          </a:p>
          <a:p>
            <a:pPr marL="227251" marR="0" indent="-227251" algn="l" defTabSz="914400" rtl="0" eaLnBrk="1" fontAlgn="auto" latinLnBrk="0" hangingPunct="1">
              <a:lnSpc>
                <a:spcPct val="100000"/>
              </a:lnSpc>
              <a:spcBef>
                <a:spcPts val="0"/>
              </a:spcBef>
              <a:spcAft>
                <a:spcPts val="0"/>
              </a:spcAft>
              <a:buClrTx/>
              <a:buSzTx/>
              <a:buFontTx/>
              <a:buNone/>
              <a:tabLst/>
              <a:defRPr/>
            </a:pPr>
            <a:r>
              <a:rPr lang="en-GB" sz="1200" baseline="0" dirty="0">
                <a:solidFill>
                  <a:schemeClr val="bg1"/>
                </a:solidFill>
                <a:latin typeface="Arial"/>
                <a:ea typeface="Verdana" pitchFamily="34" charset="0"/>
                <a:cs typeface="Arial"/>
              </a:rPr>
              <a:t>1850s USA psychometric testing measured qualities and indications of underlying skills</a:t>
            </a:r>
          </a:p>
          <a:p>
            <a:pPr marL="227251" marR="0" indent="-227251" algn="l" defTabSz="914400" rtl="0" eaLnBrk="1" fontAlgn="auto" latinLnBrk="0" hangingPunct="1">
              <a:lnSpc>
                <a:spcPct val="100000"/>
              </a:lnSpc>
              <a:spcBef>
                <a:spcPts val="0"/>
              </a:spcBef>
              <a:spcAft>
                <a:spcPts val="0"/>
              </a:spcAft>
              <a:buClrTx/>
              <a:buSzTx/>
              <a:buFontTx/>
              <a:buNone/>
              <a:tabLst/>
              <a:defRPr/>
            </a:pPr>
            <a:r>
              <a:rPr lang="en-GB" sz="1200" baseline="0" dirty="0">
                <a:solidFill>
                  <a:schemeClr val="bg1"/>
                </a:solidFill>
                <a:latin typeface="Arial"/>
                <a:ea typeface="Verdana" pitchFamily="34" charset="0"/>
                <a:cs typeface="Arial"/>
              </a:rPr>
              <a:t>1877 Trinity started examining – actually in Music (Monk organ playing etc…)</a:t>
            </a:r>
          </a:p>
          <a:p>
            <a:pPr marL="227251" marR="0" indent="-227251"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a:cs typeface="Arial"/>
              </a:rPr>
              <a:t>1913 First international English</a:t>
            </a:r>
            <a:r>
              <a:rPr lang="en-GB" sz="1200" baseline="0" dirty="0">
                <a:solidFill>
                  <a:schemeClr val="bg1"/>
                </a:solidFill>
                <a:latin typeface="Arial"/>
                <a:cs typeface="Arial"/>
              </a:rPr>
              <a:t> language exam – </a:t>
            </a:r>
            <a:r>
              <a:rPr lang="en-GB" sz="1200" baseline="0" dirty="0" err="1">
                <a:solidFill>
                  <a:schemeClr val="bg1"/>
                </a:solidFill>
                <a:latin typeface="Arial"/>
                <a:cs typeface="Arial"/>
              </a:rPr>
              <a:t>Camb</a:t>
            </a:r>
            <a:r>
              <a:rPr lang="en-GB" sz="1200" baseline="0" dirty="0">
                <a:solidFill>
                  <a:schemeClr val="bg1"/>
                </a:solidFill>
                <a:latin typeface="Arial"/>
                <a:cs typeface="Arial"/>
              </a:rPr>
              <a:t> prof (x3 all failed) – Shift to CONTENT</a:t>
            </a:r>
          </a:p>
          <a:p>
            <a:pPr marL="227251" marR="0" indent="-227251" algn="l" defTabSz="914400" rtl="0" eaLnBrk="1" fontAlgn="auto" latinLnBrk="0" hangingPunct="1">
              <a:lnSpc>
                <a:spcPct val="100000"/>
              </a:lnSpc>
              <a:spcBef>
                <a:spcPts val="0"/>
              </a:spcBef>
              <a:spcAft>
                <a:spcPts val="0"/>
              </a:spcAft>
              <a:buClrTx/>
              <a:buSzTx/>
              <a:buFontTx/>
              <a:buNone/>
              <a:tabLst/>
              <a:defRPr/>
            </a:pPr>
            <a:r>
              <a:rPr lang="en-GB" sz="1200" baseline="0" dirty="0">
                <a:solidFill>
                  <a:schemeClr val="bg1"/>
                </a:solidFill>
                <a:latin typeface="Arial"/>
                <a:cs typeface="Arial"/>
              </a:rPr>
              <a:t>1972 </a:t>
            </a:r>
            <a:r>
              <a:rPr lang="en-GB" sz="1200" baseline="0" dirty="0" err="1">
                <a:solidFill>
                  <a:schemeClr val="bg1"/>
                </a:solidFill>
                <a:latin typeface="Arial"/>
                <a:cs typeface="Arial"/>
              </a:rPr>
              <a:t>Hymes</a:t>
            </a:r>
            <a:r>
              <a:rPr lang="en-GB" sz="1200" baseline="0" dirty="0">
                <a:solidFill>
                  <a:schemeClr val="bg1"/>
                </a:solidFill>
                <a:latin typeface="Arial"/>
                <a:cs typeface="Arial"/>
              </a:rPr>
              <a:t> coined phrase Communicative competence – changed SLA and Test theory – many academic iterations</a:t>
            </a:r>
          </a:p>
          <a:p>
            <a:pPr marL="227251" marR="0" indent="-227251" algn="l" defTabSz="914400" rtl="0" eaLnBrk="1" fontAlgn="auto" latinLnBrk="0" hangingPunct="1">
              <a:lnSpc>
                <a:spcPct val="100000"/>
              </a:lnSpc>
              <a:spcBef>
                <a:spcPts val="0"/>
              </a:spcBef>
              <a:spcAft>
                <a:spcPts val="0"/>
              </a:spcAft>
              <a:buClrTx/>
              <a:buSzTx/>
              <a:buFontTx/>
              <a:buNone/>
              <a:tabLst/>
              <a:defRPr/>
            </a:pPr>
            <a:r>
              <a:rPr lang="en-GB" sz="1200" baseline="0" dirty="0">
                <a:solidFill>
                  <a:schemeClr val="bg1"/>
                </a:solidFill>
                <a:latin typeface="Arial"/>
                <a:cs typeface="Arial"/>
              </a:rPr>
              <a:t>2001 Publication of CEFR referenced to SLA theory and ISE first exam mapped from CEFR, based on Communicative Competence </a:t>
            </a:r>
          </a:p>
          <a:p>
            <a:pPr marL="227251" marR="0" indent="-227251" algn="l" defTabSz="914400" rtl="0" eaLnBrk="1" fontAlgn="auto" latinLnBrk="0" hangingPunct="1">
              <a:lnSpc>
                <a:spcPct val="100000"/>
              </a:lnSpc>
              <a:spcBef>
                <a:spcPts val="0"/>
              </a:spcBef>
              <a:spcAft>
                <a:spcPts val="0"/>
              </a:spcAft>
              <a:buClrTx/>
              <a:buSzTx/>
              <a:buFontTx/>
              <a:buNone/>
              <a:tabLst/>
              <a:defRPr/>
            </a:pPr>
            <a:r>
              <a:rPr lang="en-GB" sz="1200" baseline="0" dirty="0">
                <a:solidFill>
                  <a:schemeClr val="bg1"/>
                </a:solidFill>
                <a:latin typeface="Arial"/>
                <a:cs typeface="Arial"/>
              </a:rPr>
              <a:t>2015 – Revised ISE launched with comprehensive application of Socio-Cognitive Validity Framework via CRELLA</a:t>
            </a:r>
          </a:p>
          <a:p>
            <a:pPr marL="227251" marR="0" indent="-227251"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bg1"/>
              </a:solidFill>
              <a:latin typeface="Arial"/>
              <a:cs typeface="Arial"/>
            </a:endParaRPr>
          </a:p>
          <a:p>
            <a:pPr marL="227251" indent="-227251"/>
            <a:r>
              <a:rPr lang="it-IT" altLang="it-IT" dirty="0"/>
              <a:t>Highlight that testin</a:t>
            </a:r>
            <a:r>
              <a:rPr lang="it-IT" altLang="it-IT" baseline="0" dirty="0"/>
              <a:t> is unrecognisable to 20 years ago – informed by cognitive neurology and neuro-linguistics assessment now sits at the heart of learning.</a:t>
            </a:r>
            <a:endParaRPr lang="it-IT" altLang="it-IT" dirty="0"/>
          </a:p>
        </p:txBody>
      </p:sp>
    </p:spTree>
    <p:extLst>
      <p:ext uri="{BB962C8B-B14F-4D97-AF65-F5344CB8AC3E}">
        <p14:creationId xmlns:p14="http://schemas.microsoft.com/office/powerpoint/2010/main" val="32167362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a:bodyPr>
          <a:lstStyle/>
          <a:p>
            <a:r>
              <a:rPr lang="en-US" sz="1200" b="0" i="0" kern="1200" dirty="0">
                <a:solidFill>
                  <a:schemeClr val="tx1"/>
                </a:solidFill>
                <a:effectLst/>
                <a:latin typeface="+mn-lt"/>
                <a:ea typeface="+mn-ea"/>
                <a:cs typeface="+mn-cs"/>
              </a:rPr>
              <a:t>These images show brain activity during grammatical processes; comparing the individuals first language to the second.</a:t>
            </a:r>
          </a:p>
          <a:p>
            <a:r>
              <a:rPr lang="en-US" sz="1200" b="0" i="0" kern="1200" dirty="0">
                <a:solidFill>
                  <a:schemeClr val="tx1"/>
                </a:solidFill>
                <a:effectLst/>
                <a:latin typeface="+mn-lt"/>
                <a:ea typeface="+mn-ea"/>
                <a:cs typeface="+mn-cs"/>
              </a:rPr>
              <a:t>Three different groups of languages and different ages were used for this study.</a:t>
            </a:r>
          </a:p>
          <a:p>
            <a:r>
              <a:rPr lang="en-US" sz="1200" b="0" i="0" kern="1200" dirty="0">
                <a:solidFill>
                  <a:schemeClr val="tx1"/>
                </a:solidFill>
                <a:effectLst/>
                <a:latin typeface="+mn-lt"/>
                <a:ea typeface="+mn-ea"/>
                <a:cs typeface="+mn-cs"/>
              </a:rPr>
              <a:t>The left image is showing that early bilingual engaged in both languages with the same neural structures and that there was no difference in activation areas in the brain.</a:t>
            </a:r>
          </a:p>
          <a:p>
            <a:r>
              <a:rPr lang="en-US" sz="1200" b="0" i="0" kern="1200" dirty="0">
                <a:solidFill>
                  <a:schemeClr val="tx1"/>
                </a:solidFill>
                <a:effectLst/>
                <a:latin typeface="+mn-lt"/>
                <a:ea typeface="+mn-ea"/>
                <a:cs typeface="+mn-cs"/>
              </a:rPr>
              <a:t>The middle and right images are showing that in adults, regardless of how proficient they are in the second language, that the brains of these adults engage in more neural areas, both frontal and parietal.</a:t>
            </a:r>
          </a:p>
          <a:p>
            <a:r>
              <a:rPr lang="en-US" sz="1200" b="0" i="0" kern="1200" dirty="0">
                <a:solidFill>
                  <a:schemeClr val="tx1"/>
                </a:solidFill>
                <a:effectLst/>
                <a:latin typeface="+mn-lt"/>
                <a:ea typeface="+mn-ea"/>
                <a:cs typeface="+mn-cs"/>
              </a:rPr>
              <a:t>These results show the effect of age on the acquisition of a second language and the grammatical processes.</a:t>
            </a:r>
          </a:p>
        </p:txBody>
      </p:sp>
    </p:spTree>
    <p:extLst>
      <p:ext uri="{BB962C8B-B14F-4D97-AF65-F5344CB8AC3E}">
        <p14:creationId xmlns:p14="http://schemas.microsoft.com/office/powerpoint/2010/main" val="37020688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altLang="en-US">
              <a:ea typeface="ＭＳ Ｐゴシック" charset="-128"/>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a:solidFill>
                  <a:schemeClr val="tx1"/>
                </a:solidFill>
                <a:latin typeface="Arial" charset="0"/>
                <a:ea typeface="ＭＳ Ｐゴシック" charset="-128"/>
              </a:defRPr>
            </a:lvl1pPr>
            <a:lvl2pPr marL="742950" indent="-285750" defTabSz="906463">
              <a:defRPr sz="2400">
                <a:solidFill>
                  <a:schemeClr val="tx1"/>
                </a:solidFill>
                <a:latin typeface="Arial" charset="0"/>
                <a:ea typeface="ＭＳ Ｐゴシック" charset="-128"/>
              </a:defRPr>
            </a:lvl2pPr>
            <a:lvl3pPr marL="1143000" indent="-228600" defTabSz="906463">
              <a:defRPr sz="2400">
                <a:solidFill>
                  <a:schemeClr val="tx1"/>
                </a:solidFill>
                <a:latin typeface="Arial" charset="0"/>
                <a:ea typeface="ＭＳ Ｐゴシック" charset="-128"/>
              </a:defRPr>
            </a:lvl3pPr>
            <a:lvl4pPr marL="1600200" indent="-228600" defTabSz="906463">
              <a:defRPr sz="2400">
                <a:solidFill>
                  <a:schemeClr val="tx1"/>
                </a:solidFill>
                <a:latin typeface="Arial" charset="0"/>
                <a:ea typeface="ＭＳ Ｐゴシック" charset="-128"/>
              </a:defRPr>
            </a:lvl4pPr>
            <a:lvl5pPr marL="2057400" indent="-228600" defTabSz="906463">
              <a:defRPr sz="2400">
                <a:solidFill>
                  <a:schemeClr val="tx1"/>
                </a:solidFill>
                <a:latin typeface="Arial" charset="0"/>
                <a:ea typeface="ＭＳ Ｐゴシック" charset="-128"/>
              </a:defRPr>
            </a:lvl5pPr>
            <a:lvl6pPr marL="2514600" indent="-228600" defTabSz="906463"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06463"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06463"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06463" eaLnBrk="0" fontAlgn="base" hangingPunct="0">
              <a:spcBef>
                <a:spcPct val="0"/>
              </a:spcBef>
              <a:spcAft>
                <a:spcPct val="0"/>
              </a:spcAft>
              <a:defRPr sz="2400">
                <a:solidFill>
                  <a:schemeClr val="tx1"/>
                </a:solidFill>
                <a:latin typeface="Arial" charset="0"/>
                <a:ea typeface="ＭＳ Ｐゴシック" charset="-128"/>
              </a:defRPr>
            </a:lvl9pPr>
          </a:lstStyle>
          <a:p>
            <a:fld id="{E4CC7F58-A1C2-1E49-8460-EDF9ABC3D84A}" type="slidenum">
              <a:rPr lang="en-GB" altLang="en-US" sz="1200">
                <a:solidFill>
                  <a:prstClr val="black"/>
                </a:solidFill>
                <a:latin typeface="Calibri" charset="0"/>
              </a:rPr>
              <a:pPr/>
              <a:t>49</a:t>
            </a:fld>
            <a:endParaRPr lang="en-GB" altLang="en-US" sz="1200">
              <a:solidFill>
                <a:prstClr val="black"/>
              </a:solidFill>
              <a:latin typeface="Calibri" charset="0"/>
            </a:endParaRPr>
          </a:p>
        </p:txBody>
      </p:sp>
    </p:spTree>
    <p:extLst>
      <p:ext uri="{BB962C8B-B14F-4D97-AF65-F5344CB8AC3E}">
        <p14:creationId xmlns:p14="http://schemas.microsoft.com/office/powerpoint/2010/main" val="3717589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ea typeface="ＭＳ Ｐゴシック" charset="-128"/>
              </a:rPr>
              <a:t>Highlight some of the key features of the reading into Writing</a:t>
            </a:r>
          </a:p>
          <a:p>
            <a:r>
              <a:rPr lang="en-GB" altLang="en-US" b="1">
                <a:ea typeface="ＭＳ Ｐゴシック" charset="-128"/>
              </a:rPr>
              <a:t>Long reading </a:t>
            </a:r>
            <a:r>
              <a:rPr lang="en-GB" altLang="en-US">
                <a:ea typeface="ＭＳ Ｐゴシック" charset="-128"/>
              </a:rPr>
              <a:t>– academic text of the sort students will be familiar with.</a:t>
            </a:r>
          </a:p>
          <a:p>
            <a:r>
              <a:rPr lang="en-GB" altLang="en-US" b="1">
                <a:ea typeface="ＭＳ Ｐゴシック" charset="-128"/>
              </a:rPr>
              <a:t>Multi-text reading </a:t>
            </a:r>
            <a:r>
              <a:rPr lang="en-GB" altLang="en-US">
                <a:ea typeface="ＭＳ Ｐゴシック" charset="-128"/>
              </a:rPr>
              <a:t>– contemporary text types using those that students are familiar with. Bringing into play a range of digital literacies, including reading strategies that students would use when surfing the net. Speed-reading, rapid word recognition etc. Note that the last 5 questions ask the candidate to create a summary of all texts, bringing into use reading across all texts and summarising.</a:t>
            </a:r>
          </a:p>
          <a:p>
            <a:r>
              <a:rPr lang="en-GB" altLang="en-US" b="1">
                <a:ea typeface="ＭＳ Ｐゴシック" charset="-128"/>
              </a:rPr>
              <a:t>Reading into Writing </a:t>
            </a:r>
            <a:r>
              <a:rPr lang="en-GB" altLang="en-US">
                <a:ea typeface="ＭＳ Ｐゴシック" charset="-128"/>
              </a:rPr>
              <a:t>– Trinity have an explicit subjective rating scale that assesses how well a candidate adapts reading input into a productive expression of language. This truly integrated approach reflects real-life use of language</a:t>
            </a:r>
          </a:p>
          <a:p>
            <a:r>
              <a:rPr lang="en-GB" altLang="en-US" b="1">
                <a:ea typeface="ＭＳ Ｐゴシック" charset="-128"/>
              </a:rPr>
              <a:t>Extended Writing </a:t>
            </a:r>
            <a:r>
              <a:rPr lang="en-GB" altLang="en-US">
                <a:ea typeface="ＭＳ Ｐゴシック" charset="-128"/>
              </a:rPr>
              <a:t>– A longer free-writing task with questions designed to encourage use of the language of the grade.</a:t>
            </a: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a:solidFill>
                  <a:schemeClr val="tx1"/>
                </a:solidFill>
                <a:latin typeface="Arial" charset="0"/>
                <a:ea typeface="ＭＳ Ｐゴシック" charset="-128"/>
              </a:defRPr>
            </a:lvl1pPr>
            <a:lvl2pPr marL="742950" indent="-285750" defTabSz="906463">
              <a:defRPr sz="2400">
                <a:solidFill>
                  <a:schemeClr val="tx1"/>
                </a:solidFill>
                <a:latin typeface="Arial" charset="0"/>
                <a:ea typeface="ＭＳ Ｐゴシック" charset="-128"/>
              </a:defRPr>
            </a:lvl2pPr>
            <a:lvl3pPr marL="1143000" indent="-228600" defTabSz="906463">
              <a:defRPr sz="2400">
                <a:solidFill>
                  <a:schemeClr val="tx1"/>
                </a:solidFill>
                <a:latin typeface="Arial" charset="0"/>
                <a:ea typeface="ＭＳ Ｐゴシック" charset="-128"/>
              </a:defRPr>
            </a:lvl3pPr>
            <a:lvl4pPr marL="1600200" indent="-228600" defTabSz="906463">
              <a:defRPr sz="2400">
                <a:solidFill>
                  <a:schemeClr val="tx1"/>
                </a:solidFill>
                <a:latin typeface="Arial" charset="0"/>
                <a:ea typeface="ＭＳ Ｐゴシック" charset="-128"/>
              </a:defRPr>
            </a:lvl4pPr>
            <a:lvl5pPr marL="2057400" indent="-228600" defTabSz="906463">
              <a:defRPr sz="2400">
                <a:solidFill>
                  <a:schemeClr val="tx1"/>
                </a:solidFill>
                <a:latin typeface="Arial" charset="0"/>
                <a:ea typeface="ＭＳ Ｐゴシック" charset="-128"/>
              </a:defRPr>
            </a:lvl5pPr>
            <a:lvl6pPr marL="2514600" indent="-228600" defTabSz="906463"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06463"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06463"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06463" eaLnBrk="0" fontAlgn="base" hangingPunct="0">
              <a:spcBef>
                <a:spcPct val="0"/>
              </a:spcBef>
              <a:spcAft>
                <a:spcPct val="0"/>
              </a:spcAft>
              <a:defRPr sz="2400">
                <a:solidFill>
                  <a:schemeClr val="tx1"/>
                </a:solidFill>
                <a:latin typeface="Arial" charset="0"/>
                <a:ea typeface="ＭＳ Ｐゴシック" charset="-128"/>
              </a:defRPr>
            </a:lvl9pPr>
          </a:lstStyle>
          <a:p>
            <a:fld id="{7957FB41-33C2-4148-827B-60902AC30100}" type="slidenum">
              <a:rPr lang="en-GB" altLang="en-US" sz="1200">
                <a:solidFill>
                  <a:prstClr val="black"/>
                </a:solidFill>
                <a:latin typeface="Calibri" charset="0"/>
              </a:rPr>
              <a:pPr/>
              <a:t>51</a:t>
            </a:fld>
            <a:endParaRPr lang="en-GB" altLang="en-US" sz="1200">
              <a:solidFill>
                <a:prstClr val="black"/>
              </a:solidFill>
              <a:latin typeface="Calibri" charset="0"/>
            </a:endParaRPr>
          </a:p>
        </p:txBody>
      </p:sp>
    </p:spTree>
    <p:extLst>
      <p:ext uri="{BB962C8B-B14F-4D97-AF65-F5344CB8AC3E}">
        <p14:creationId xmlns:p14="http://schemas.microsoft.com/office/powerpoint/2010/main" val="42230616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7251" marR="0" indent="-227251" algn="l" defTabSz="914400" rtl="0" eaLnBrk="1" fontAlgn="auto" latinLnBrk="0" hangingPunct="1">
              <a:lnSpc>
                <a:spcPct val="100000"/>
              </a:lnSpc>
              <a:spcBef>
                <a:spcPts val="0"/>
              </a:spcBef>
              <a:spcAft>
                <a:spcPts val="0"/>
              </a:spcAft>
              <a:buClrTx/>
              <a:buSzTx/>
              <a:buFontTx/>
              <a:buNone/>
              <a:tabLst/>
              <a:defRPr/>
            </a:pPr>
            <a:r>
              <a:rPr lang="en-GB" altLang="it-IT" sz="1200" dirty="0">
                <a:solidFill>
                  <a:schemeClr val="bg1"/>
                </a:solidFill>
                <a:latin typeface="Arial"/>
                <a:ea typeface="Verdana" pitchFamily="34" charset="0"/>
                <a:cs typeface="Arial"/>
              </a:rPr>
              <a:t>Go through key</a:t>
            </a:r>
            <a:r>
              <a:rPr lang="en-GB" altLang="it-IT" sz="1200" baseline="0" dirty="0">
                <a:solidFill>
                  <a:schemeClr val="bg1"/>
                </a:solidFill>
                <a:latin typeface="Arial"/>
                <a:ea typeface="Verdana" pitchFamily="34" charset="0"/>
                <a:cs typeface="Arial"/>
              </a:rPr>
              <a:t> dates in testing, if appropriate brainstorm facts relating to dates</a:t>
            </a:r>
          </a:p>
          <a:p>
            <a:pPr marL="227251" marR="0" indent="-227251" algn="l" defTabSz="914400" rtl="0" eaLnBrk="1" fontAlgn="auto" latinLnBrk="0" hangingPunct="1">
              <a:lnSpc>
                <a:spcPct val="100000"/>
              </a:lnSpc>
              <a:spcBef>
                <a:spcPts val="0"/>
              </a:spcBef>
              <a:spcAft>
                <a:spcPts val="0"/>
              </a:spcAft>
              <a:buClrTx/>
              <a:buSzTx/>
              <a:buFontTx/>
              <a:buNone/>
              <a:tabLst/>
              <a:defRPr/>
            </a:pPr>
            <a:endParaRPr lang="en-GB" sz="1200" baseline="0" dirty="0">
              <a:solidFill>
                <a:schemeClr val="bg1"/>
              </a:solidFill>
              <a:latin typeface="Arial"/>
              <a:ea typeface="Verdana" pitchFamily="34" charset="0"/>
              <a:cs typeface="Arial"/>
            </a:endParaRPr>
          </a:p>
          <a:p>
            <a:pPr marL="227251" marR="0" indent="-227251" algn="l" defTabSz="914400" rtl="0" eaLnBrk="1" fontAlgn="auto" latinLnBrk="0" hangingPunct="1">
              <a:lnSpc>
                <a:spcPct val="100000"/>
              </a:lnSpc>
              <a:spcBef>
                <a:spcPts val="0"/>
              </a:spcBef>
              <a:spcAft>
                <a:spcPts val="0"/>
              </a:spcAft>
              <a:buClrTx/>
              <a:buSzTx/>
              <a:buFontTx/>
              <a:buNone/>
              <a:tabLst/>
              <a:defRPr/>
            </a:pPr>
            <a:r>
              <a:rPr lang="en-GB" sz="1200" baseline="0" dirty="0">
                <a:solidFill>
                  <a:schemeClr val="bg1"/>
                </a:solidFill>
                <a:latin typeface="Arial"/>
                <a:ea typeface="Verdana" pitchFamily="34" charset="0"/>
                <a:cs typeface="Arial"/>
              </a:rPr>
              <a:t>1850s USA psychometric testing measured qualities and indications of underlying skills – Galton 1879</a:t>
            </a:r>
          </a:p>
          <a:p>
            <a:pPr marL="227251" marR="0" indent="-227251" algn="l" defTabSz="914400" rtl="0" eaLnBrk="1" fontAlgn="auto" latinLnBrk="0" hangingPunct="1">
              <a:lnSpc>
                <a:spcPct val="100000"/>
              </a:lnSpc>
              <a:spcBef>
                <a:spcPts val="0"/>
              </a:spcBef>
              <a:spcAft>
                <a:spcPts val="0"/>
              </a:spcAft>
              <a:buClrTx/>
              <a:buSzTx/>
              <a:buFontTx/>
              <a:buNone/>
              <a:tabLst/>
              <a:defRPr/>
            </a:pPr>
            <a:r>
              <a:rPr lang="en-GB" sz="1200" baseline="0" dirty="0">
                <a:solidFill>
                  <a:schemeClr val="bg1"/>
                </a:solidFill>
                <a:latin typeface="Arial"/>
                <a:ea typeface="Verdana" pitchFamily="34" charset="0"/>
                <a:cs typeface="Arial"/>
              </a:rPr>
              <a:t>1877 Trinity started examining – actually in Music (Monk organ playing etc…)</a:t>
            </a:r>
          </a:p>
          <a:p>
            <a:pPr marL="227251" marR="0" indent="-227251"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a:cs typeface="Arial"/>
              </a:rPr>
              <a:t>1913 First international English</a:t>
            </a:r>
            <a:r>
              <a:rPr lang="en-GB" sz="1200" baseline="0" dirty="0">
                <a:solidFill>
                  <a:schemeClr val="bg1"/>
                </a:solidFill>
                <a:latin typeface="Arial"/>
                <a:cs typeface="Arial"/>
              </a:rPr>
              <a:t> language exam – </a:t>
            </a:r>
            <a:r>
              <a:rPr lang="en-GB" sz="1200" baseline="0" dirty="0" err="1">
                <a:solidFill>
                  <a:schemeClr val="bg1"/>
                </a:solidFill>
                <a:latin typeface="Arial"/>
                <a:cs typeface="Arial"/>
              </a:rPr>
              <a:t>Camb</a:t>
            </a:r>
            <a:r>
              <a:rPr lang="en-GB" sz="1200" baseline="0" dirty="0">
                <a:solidFill>
                  <a:schemeClr val="bg1"/>
                </a:solidFill>
                <a:latin typeface="Arial"/>
                <a:cs typeface="Arial"/>
              </a:rPr>
              <a:t> prof (x3 all failed) – Shift to CONTENT</a:t>
            </a:r>
          </a:p>
          <a:p>
            <a:pPr marL="227251" marR="0" indent="-227251" algn="l" defTabSz="914400" rtl="0" eaLnBrk="1" fontAlgn="auto" latinLnBrk="0" hangingPunct="1">
              <a:lnSpc>
                <a:spcPct val="100000"/>
              </a:lnSpc>
              <a:spcBef>
                <a:spcPts val="0"/>
              </a:spcBef>
              <a:spcAft>
                <a:spcPts val="0"/>
              </a:spcAft>
              <a:buClrTx/>
              <a:buSzTx/>
              <a:buFontTx/>
              <a:buNone/>
              <a:tabLst/>
              <a:defRPr/>
            </a:pPr>
            <a:r>
              <a:rPr lang="en-GB" sz="1200" baseline="0" dirty="0">
                <a:solidFill>
                  <a:schemeClr val="bg1"/>
                </a:solidFill>
                <a:latin typeface="Arial"/>
                <a:cs typeface="Arial"/>
              </a:rPr>
              <a:t>1972 </a:t>
            </a:r>
            <a:r>
              <a:rPr lang="en-GB" sz="1200" baseline="0" dirty="0" err="1">
                <a:solidFill>
                  <a:schemeClr val="bg1"/>
                </a:solidFill>
                <a:latin typeface="Arial"/>
                <a:cs typeface="Arial"/>
              </a:rPr>
              <a:t>Hymes</a:t>
            </a:r>
            <a:r>
              <a:rPr lang="en-GB" sz="1200" baseline="0" dirty="0">
                <a:solidFill>
                  <a:schemeClr val="bg1"/>
                </a:solidFill>
                <a:latin typeface="Arial"/>
                <a:cs typeface="Arial"/>
              </a:rPr>
              <a:t> coined phrase Communicative competence – changed SLA and Test theory – many academic iterations</a:t>
            </a:r>
          </a:p>
          <a:p>
            <a:pPr marL="227251" marR="0" indent="-227251" algn="l" defTabSz="914400" rtl="0" eaLnBrk="1" fontAlgn="auto" latinLnBrk="0" hangingPunct="1">
              <a:lnSpc>
                <a:spcPct val="100000"/>
              </a:lnSpc>
              <a:spcBef>
                <a:spcPts val="0"/>
              </a:spcBef>
              <a:spcAft>
                <a:spcPts val="0"/>
              </a:spcAft>
              <a:buClrTx/>
              <a:buSzTx/>
              <a:buFontTx/>
              <a:buNone/>
              <a:tabLst/>
              <a:defRPr/>
            </a:pPr>
            <a:r>
              <a:rPr lang="en-GB" sz="1200" baseline="0" dirty="0">
                <a:solidFill>
                  <a:schemeClr val="bg1"/>
                </a:solidFill>
                <a:latin typeface="Arial"/>
                <a:cs typeface="Arial"/>
              </a:rPr>
              <a:t>2001 Publication of CEFR referenced to SLA theory and ISE first exam mapped from CEFR, based on Communicative Competence </a:t>
            </a:r>
          </a:p>
          <a:p>
            <a:pPr marL="227251" marR="0" indent="-227251" algn="l" defTabSz="914400" rtl="0" eaLnBrk="1" fontAlgn="auto" latinLnBrk="0" hangingPunct="1">
              <a:lnSpc>
                <a:spcPct val="100000"/>
              </a:lnSpc>
              <a:spcBef>
                <a:spcPts val="0"/>
              </a:spcBef>
              <a:spcAft>
                <a:spcPts val="0"/>
              </a:spcAft>
              <a:buClrTx/>
              <a:buSzTx/>
              <a:buFontTx/>
              <a:buNone/>
              <a:tabLst/>
              <a:defRPr/>
            </a:pPr>
            <a:r>
              <a:rPr lang="en-GB" sz="1200" baseline="0" dirty="0">
                <a:solidFill>
                  <a:schemeClr val="bg1"/>
                </a:solidFill>
                <a:latin typeface="Arial"/>
                <a:cs typeface="Arial"/>
              </a:rPr>
              <a:t>2015 – Revised ISE launched with comprehensive application of Socio-Cognitive Validity Framework via CRELLA</a:t>
            </a:r>
          </a:p>
          <a:p>
            <a:pPr marL="227251" marR="0" indent="-227251"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bg1"/>
              </a:solidFill>
              <a:latin typeface="Arial"/>
              <a:cs typeface="Arial"/>
            </a:endParaRPr>
          </a:p>
          <a:p>
            <a:pPr marL="227251" indent="-227251"/>
            <a:r>
              <a:rPr lang="it-IT" altLang="it-IT" dirty="0"/>
              <a:t>Highlight that testin</a:t>
            </a:r>
            <a:r>
              <a:rPr lang="it-IT" altLang="it-IT" baseline="0" dirty="0"/>
              <a:t> is unrecognisable to 20 years ago – informed by cognitive neurology and neuro-linguistics assessment now sits at the heart of learning.</a:t>
            </a:r>
            <a:endParaRPr lang="it-IT" altLang="it-IT" dirty="0"/>
          </a:p>
        </p:txBody>
      </p:sp>
    </p:spTree>
    <p:extLst>
      <p:ext uri="{BB962C8B-B14F-4D97-AF65-F5344CB8AC3E}">
        <p14:creationId xmlns:p14="http://schemas.microsoft.com/office/powerpoint/2010/main" val="30953892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ea typeface="ＭＳ Ｐゴシック" charset="-128"/>
              </a:rPr>
              <a:t>The point is here that, ideally, a test should reflect a range of skills that go beyond linguistic, this reflects the wider cognitive skill engagement that we know are required to acquire language. These three skill sets give a background to the skill-sets that are developed when preparing for ISE. It is important to note that this wider skill set is not assessed as such, but rather developed trough an exam like ISE. </a:t>
            </a: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a:solidFill>
                  <a:schemeClr val="tx1"/>
                </a:solidFill>
                <a:latin typeface="Arial" charset="0"/>
                <a:ea typeface="ＭＳ Ｐゴシック" charset="-128"/>
              </a:defRPr>
            </a:lvl1pPr>
            <a:lvl2pPr marL="742950" indent="-285750" defTabSz="906463">
              <a:defRPr sz="2400">
                <a:solidFill>
                  <a:schemeClr val="tx1"/>
                </a:solidFill>
                <a:latin typeface="Arial" charset="0"/>
                <a:ea typeface="ＭＳ Ｐゴシック" charset="-128"/>
              </a:defRPr>
            </a:lvl2pPr>
            <a:lvl3pPr marL="1143000" indent="-228600" defTabSz="906463">
              <a:defRPr sz="2400">
                <a:solidFill>
                  <a:schemeClr val="tx1"/>
                </a:solidFill>
                <a:latin typeface="Arial" charset="0"/>
                <a:ea typeface="ＭＳ Ｐゴシック" charset="-128"/>
              </a:defRPr>
            </a:lvl3pPr>
            <a:lvl4pPr marL="1600200" indent="-228600" defTabSz="906463">
              <a:defRPr sz="2400">
                <a:solidFill>
                  <a:schemeClr val="tx1"/>
                </a:solidFill>
                <a:latin typeface="Arial" charset="0"/>
                <a:ea typeface="ＭＳ Ｐゴシック" charset="-128"/>
              </a:defRPr>
            </a:lvl4pPr>
            <a:lvl5pPr marL="2057400" indent="-228600" defTabSz="906463">
              <a:defRPr sz="2400">
                <a:solidFill>
                  <a:schemeClr val="tx1"/>
                </a:solidFill>
                <a:latin typeface="Arial" charset="0"/>
                <a:ea typeface="ＭＳ Ｐゴシック" charset="-128"/>
              </a:defRPr>
            </a:lvl5pPr>
            <a:lvl6pPr marL="2514600" indent="-228600" defTabSz="906463"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06463"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06463"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06463" eaLnBrk="0" fontAlgn="base" hangingPunct="0">
              <a:spcBef>
                <a:spcPct val="0"/>
              </a:spcBef>
              <a:spcAft>
                <a:spcPct val="0"/>
              </a:spcAft>
              <a:defRPr sz="2400">
                <a:solidFill>
                  <a:schemeClr val="tx1"/>
                </a:solidFill>
                <a:latin typeface="Arial" charset="0"/>
                <a:ea typeface="ＭＳ Ｐゴシック" charset="-128"/>
              </a:defRPr>
            </a:lvl9pPr>
          </a:lstStyle>
          <a:p>
            <a:fld id="{3CB001DF-518E-1D42-B499-76F183FCC664}" type="slidenum">
              <a:rPr lang="en-GB" altLang="en-US" sz="1200">
                <a:solidFill>
                  <a:prstClr val="black"/>
                </a:solidFill>
                <a:latin typeface="Calibri" charset="0"/>
              </a:rPr>
              <a:pPr/>
              <a:t>55</a:t>
            </a:fld>
            <a:endParaRPr lang="en-GB" altLang="en-US" sz="1200">
              <a:solidFill>
                <a:prstClr val="black"/>
              </a:solidFill>
              <a:latin typeface="Calibri" charset="0"/>
            </a:endParaRPr>
          </a:p>
        </p:txBody>
      </p:sp>
    </p:spTree>
    <p:extLst>
      <p:ext uri="{BB962C8B-B14F-4D97-AF65-F5344CB8AC3E}">
        <p14:creationId xmlns:p14="http://schemas.microsoft.com/office/powerpoint/2010/main" val="25759860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ea typeface="ＭＳ Ｐゴシック" charset="-128"/>
              </a:rPr>
              <a:t>When</a:t>
            </a:r>
            <a:r>
              <a:rPr lang="en-GB" altLang="en-US" baseline="0" dirty="0">
                <a:ea typeface="ＭＳ Ｐゴシック" charset="-128"/>
              </a:rPr>
              <a:t> looking form the perspective of the test taker t</a:t>
            </a:r>
            <a:r>
              <a:rPr lang="en-GB" altLang="en-US" dirty="0">
                <a:ea typeface="ＭＳ Ｐゴシック" charset="-128"/>
              </a:rPr>
              <a:t>he role</a:t>
            </a:r>
            <a:r>
              <a:rPr lang="en-GB" altLang="en-US" baseline="0" dirty="0">
                <a:ea typeface="ＭＳ Ｐゴシック" charset="-128"/>
              </a:rPr>
              <a:t> of assessment is also key In relation to motivation, and within an educational context an appropriately constructed test can engage a wide range of motivators as outlined above (See Maslow, C </a:t>
            </a:r>
            <a:r>
              <a:rPr lang="en-GB" altLang="en-US" baseline="0" dirty="0" err="1">
                <a:ea typeface="ＭＳ Ｐゴシック" charset="-128"/>
              </a:rPr>
              <a:t>Dweck</a:t>
            </a:r>
            <a:r>
              <a:rPr lang="en-GB" altLang="en-US" baseline="0" dirty="0">
                <a:ea typeface="ＭＳ Ｐゴシック" charset="-128"/>
              </a:rPr>
              <a:t>).</a:t>
            </a:r>
          </a:p>
          <a:p>
            <a:pPr eaLnBrk="1" hangingPunct="1"/>
            <a:endParaRPr lang="en-GB" altLang="en-US" dirty="0">
              <a:ea typeface="ＭＳ Ｐゴシック" charset="-128"/>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a:solidFill>
                  <a:schemeClr val="tx1"/>
                </a:solidFill>
                <a:latin typeface="Arial" charset="0"/>
                <a:ea typeface="ＭＳ Ｐゴシック" charset="-128"/>
              </a:defRPr>
            </a:lvl1pPr>
            <a:lvl2pPr marL="742950" indent="-285750" defTabSz="906463">
              <a:defRPr sz="2400">
                <a:solidFill>
                  <a:schemeClr val="tx1"/>
                </a:solidFill>
                <a:latin typeface="Arial" charset="0"/>
                <a:ea typeface="ＭＳ Ｐゴシック" charset="-128"/>
              </a:defRPr>
            </a:lvl2pPr>
            <a:lvl3pPr marL="1143000" indent="-228600" defTabSz="906463">
              <a:defRPr sz="2400">
                <a:solidFill>
                  <a:schemeClr val="tx1"/>
                </a:solidFill>
                <a:latin typeface="Arial" charset="0"/>
                <a:ea typeface="ＭＳ Ｐゴシック" charset="-128"/>
              </a:defRPr>
            </a:lvl3pPr>
            <a:lvl4pPr marL="1600200" indent="-228600" defTabSz="906463">
              <a:defRPr sz="2400">
                <a:solidFill>
                  <a:schemeClr val="tx1"/>
                </a:solidFill>
                <a:latin typeface="Arial" charset="0"/>
                <a:ea typeface="ＭＳ Ｐゴシック" charset="-128"/>
              </a:defRPr>
            </a:lvl4pPr>
            <a:lvl5pPr marL="2057400" indent="-228600" defTabSz="906463">
              <a:defRPr sz="2400">
                <a:solidFill>
                  <a:schemeClr val="tx1"/>
                </a:solidFill>
                <a:latin typeface="Arial" charset="0"/>
                <a:ea typeface="ＭＳ Ｐゴシック" charset="-128"/>
              </a:defRPr>
            </a:lvl5pPr>
            <a:lvl6pPr marL="2514600" indent="-228600" defTabSz="906463"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06463"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06463"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06463" eaLnBrk="0" fontAlgn="base" hangingPunct="0">
              <a:spcBef>
                <a:spcPct val="0"/>
              </a:spcBef>
              <a:spcAft>
                <a:spcPct val="0"/>
              </a:spcAft>
              <a:defRPr sz="2400">
                <a:solidFill>
                  <a:schemeClr val="tx1"/>
                </a:solidFill>
                <a:latin typeface="Arial" charset="0"/>
                <a:ea typeface="ＭＳ Ｐゴシック" charset="-128"/>
              </a:defRPr>
            </a:lvl9pPr>
          </a:lstStyle>
          <a:p>
            <a:fld id="{3CB001DF-518E-1D42-B499-76F183FCC664}" type="slidenum">
              <a:rPr lang="en-GB" altLang="en-US" sz="1200">
                <a:solidFill>
                  <a:prstClr val="black"/>
                </a:solidFill>
                <a:latin typeface="Calibri" charset="0"/>
              </a:rPr>
              <a:pPr/>
              <a:t>56</a:t>
            </a:fld>
            <a:endParaRPr lang="en-GB" altLang="en-US" sz="1200">
              <a:solidFill>
                <a:prstClr val="black"/>
              </a:solidFill>
              <a:latin typeface="Calibri" charset="0"/>
            </a:endParaRPr>
          </a:p>
        </p:txBody>
      </p:sp>
    </p:spTree>
    <p:extLst>
      <p:ext uri="{BB962C8B-B14F-4D97-AF65-F5344CB8AC3E}">
        <p14:creationId xmlns:p14="http://schemas.microsoft.com/office/powerpoint/2010/main" val="1490193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charset="-128"/>
              </a:rPr>
              <a:t>Ask</a:t>
            </a:r>
            <a:r>
              <a:rPr lang="en-US" altLang="en-US" baseline="0" dirty="0">
                <a:ea typeface="ＭＳ Ｐゴシック" charset="-128"/>
              </a:rPr>
              <a:t> participants to decide if true or false – all can be true  - these are some of the pitfalls of poor assessment application</a:t>
            </a:r>
            <a:endParaRPr lang="en-US" altLang="en-US" dirty="0">
              <a:ea typeface="ＭＳ Ｐゴシック" charset="-128"/>
            </a:endParaRPr>
          </a:p>
          <a:p>
            <a:endParaRPr lang="en-US" altLang="en-US" dirty="0">
              <a:ea typeface="ＭＳ Ｐゴシック" charset="-128"/>
            </a:endParaRPr>
          </a:p>
          <a:p>
            <a:endParaRPr lang="en-US" altLang="en-US" dirty="0">
              <a:ea typeface="ＭＳ Ｐゴシック" charset="-128"/>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a:solidFill>
                  <a:schemeClr val="tx1"/>
                </a:solidFill>
                <a:latin typeface="Arial" charset="0"/>
                <a:ea typeface="ＭＳ Ｐゴシック" charset="-128"/>
              </a:defRPr>
            </a:lvl1pPr>
            <a:lvl2pPr marL="742950" indent="-285750" defTabSz="906463">
              <a:defRPr sz="2400">
                <a:solidFill>
                  <a:schemeClr val="tx1"/>
                </a:solidFill>
                <a:latin typeface="Arial" charset="0"/>
                <a:ea typeface="ＭＳ Ｐゴシック" charset="-128"/>
              </a:defRPr>
            </a:lvl2pPr>
            <a:lvl3pPr marL="1143000" indent="-228600" defTabSz="906463">
              <a:defRPr sz="2400">
                <a:solidFill>
                  <a:schemeClr val="tx1"/>
                </a:solidFill>
                <a:latin typeface="Arial" charset="0"/>
                <a:ea typeface="ＭＳ Ｐゴシック" charset="-128"/>
              </a:defRPr>
            </a:lvl3pPr>
            <a:lvl4pPr marL="1600200" indent="-228600" defTabSz="906463">
              <a:defRPr sz="2400">
                <a:solidFill>
                  <a:schemeClr val="tx1"/>
                </a:solidFill>
                <a:latin typeface="Arial" charset="0"/>
                <a:ea typeface="ＭＳ Ｐゴシック" charset="-128"/>
              </a:defRPr>
            </a:lvl4pPr>
            <a:lvl5pPr marL="2057400" indent="-228600" defTabSz="906463">
              <a:defRPr sz="2400">
                <a:solidFill>
                  <a:schemeClr val="tx1"/>
                </a:solidFill>
                <a:latin typeface="Arial" charset="0"/>
                <a:ea typeface="ＭＳ Ｐゴシック" charset="-128"/>
              </a:defRPr>
            </a:lvl5pPr>
            <a:lvl6pPr marL="2514600" indent="-228600" defTabSz="906463"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06463"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06463"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06463" eaLnBrk="0" fontAlgn="base" hangingPunct="0">
              <a:spcBef>
                <a:spcPct val="0"/>
              </a:spcBef>
              <a:spcAft>
                <a:spcPct val="0"/>
              </a:spcAft>
              <a:defRPr sz="2400">
                <a:solidFill>
                  <a:schemeClr val="tx1"/>
                </a:solidFill>
                <a:latin typeface="Arial" charset="0"/>
                <a:ea typeface="ＭＳ Ｐゴシック" charset="-128"/>
              </a:defRPr>
            </a:lvl9pPr>
          </a:lstStyle>
          <a:p>
            <a:fld id="{F5A35B51-C2FF-E44A-A05A-ABA21B2D82DA}" type="slidenum">
              <a:rPr lang="en-GB" altLang="en-US" sz="1200">
                <a:solidFill>
                  <a:prstClr val="black"/>
                </a:solidFill>
                <a:latin typeface="Calibri" charset="0"/>
              </a:rPr>
              <a:pPr/>
              <a:t>5</a:t>
            </a:fld>
            <a:endParaRPr lang="en-GB" altLang="en-US" sz="1200">
              <a:solidFill>
                <a:prstClr val="black"/>
              </a:solidFill>
              <a:latin typeface="Calibri" charset="0"/>
            </a:endParaRPr>
          </a:p>
        </p:txBody>
      </p:sp>
    </p:spTree>
    <p:extLst>
      <p:ext uri="{BB962C8B-B14F-4D97-AF65-F5344CB8AC3E}">
        <p14:creationId xmlns:p14="http://schemas.microsoft.com/office/powerpoint/2010/main" val="20430054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04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227251" marR="0" indent="-227251" algn="l" defTabSz="914400" rtl="0" eaLnBrk="1" fontAlgn="auto" latinLnBrk="0" hangingPunct="1">
              <a:lnSpc>
                <a:spcPct val="100000"/>
              </a:lnSpc>
              <a:spcBef>
                <a:spcPts val="0"/>
              </a:spcBef>
              <a:spcAft>
                <a:spcPts val="0"/>
              </a:spcAft>
              <a:buClrTx/>
              <a:buSzTx/>
              <a:buFontTx/>
              <a:buNone/>
              <a:tabLst/>
              <a:defRPr/>
            </a:pPr>
            <a:r>
              <a:rPr lang="it-IT" altLang="it-IT" dirty="0"/>
              <a:t>Screenagers – brain changing</a:t>
            </a:r>
            <a:r>
              <a:rPr lang="it-IT" altLang="it-IT" baseline="0" dirty="0"/>
              <a:t> – 6.5hrs daily in front of screens</a:t>
            </a:r>
          </a:p>
          <a:p>
            <a:pPr marL="227251" marR="0" indent="-227251" algn="l" defTabSz="914400" rtl="0" eaLnBrk="1" fontAlgn="auto" latinLnBrk="0" hangingPunct="1">
              <a:lnSpc>
                <a:spcPct val="100000"/>
              </a:lnSpc>
              <a:spcBef>
                <a:spcPts val="0"/>
              </a:spcBef>
              <a:spcAft>
                <a:spcPts val="0"/>
              </a:spcAft>
              <a:buClrTx/>
              <a:buSzTx/>
              <a:buFontTx/>
              <a:buNone/>
              <a:tabLst/>
              <a:defRPr/>
            </a:pPr>
            <a:r>
              <a:rPr lang="it-IT" altLang="it-IT" baseline="0" dirty="0"/>
              <a:t>Enter focus on digital litetacies and </a:t>
            </a:r>
          </a:p>
          <a:p>
            <a:pPr marL="227251" marR="0" indent="-227251" algn="l" defTabSz="914400" rtl="0" eaLnBrk="1" fontAlgn="auto" latinLnBrk="0" hangingPunct="1">
              <a:lnSpc>
                <a:spcPct val="100000"/>
              </a:lnSpc>
              <a:spcBef>
                <a:spcPts val="0"/>
              </a:spcBef>
              <a:spcAft>
                <a:spcPts val="0"/>
              </a:spcAft>
              <a:buClrTx/>
              <a:buSzTx/>
              <a:buFontTx/>
              <a:buNone/>
              <a:tabLst/>
              <a:defRPr/>
            </a:pPr>
            <a:r>
              <a:rPr lang="it-IT" altLang="it-IT" baseline="0" dirty="0"/>
              <a:t>Most jobs our student end up with don’t yet exist</a:t>
            </a:r>
          </a:p>
          <a:p>
            <a:pPr marL="227251" marR="0" indent="-227251" algn="l" defTabSz="914400" rtl="0" eaLnBrk="1" fontAlgn="auto" latinLnBrk="0" hangingPunct="1">
              <a:lnSpc>
                <a:spcPct val="100000"/>
              </a:lnSpc>
              <a:spcBef>
                <a:spcPts val="0"/>
              </a:spcBef>
              <a:spcAft>
                <a:spcPts val="0"/>
              </a:spcAft>
              <a:buClrTx/>
              <a:buSzTx/>
              <a:buFontTx/>
              <a:buNone/>
              <a:tabLst/>
              <a:defRPr/>
            </a:pPr>
            <a:endParaRPr lang="it-IT" altLang="it-IT" dirty="0"/>
          </a:p>
        </p:txBody>
      </p:sp>
    </p:spTree>
    <p:extLst>
      <p:ext uri="{BB962C8B-B14F-4D97-AF65-F5344CB8AC3E}">
        <p14:creationId xmlns:p14="http://schemas.microsoft.com/office/powerpoint/2010/main" val="20070118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GB" dirty="0"/>
              <a:t>Complex</a:t>
            </a:r>
            <a:r>
              <a:rPr lang="en-GB" baseline="0" dirty="0"/>
              <a:t> but as a brief overview we need to ask about a test.</a:t>
            </a:r>
          </a:p>
          <a:p>
            <a:pPr eaLnBrk="1" hangingPunct="1"/>
            <a:endParaRPr lang="en-GB" baseline="0" dirty="0"/>
          </a:p>
          <a:p>
            <a:pPr eaLnBrk="1" hangingPunct="1"/>
            <a:r>
              <a:rPr lang="en-GB" baseline="0" dirty="0"/>
              <a:t>A test can only be valid for it’s stated purpose. Walk trainers through each Q as a stage  Q their opinion</a:t>
            </a:r>
          </a:p>
          <a:p>
            <a:pPr eaLnBrk="1" hangingPunct="1"/>
            <a:endParaRPr lang="en-GB" dirty="0"/>
          </a:p>
          <a:p>
            <a:pPr eaLnBrk="1" hangingPunct="1"/>
            <a:r>
              <a:rPr lang="en-GB" dirty="0"/>
              <a:t>Purpose – why – what do I need the test to tell me</a:t>
            </a:r>
          </a:p>
          <a:p>
            <a:pPr eaLnBrk="1" hangingPunct="1"/>
            <a:r>
              <a:rPr lang="en-GB" dirty="0"/>
              <a:t>Test taker – who am I testing</a:t>
            </a:r>
          </a:p>
          <a:p>
            <a:pPr eaLnBrk="1" hangingPunct="1"/>
            <a:r>
              <a:rPr lang="en-GB" dirty="0"/>
              <a:t>Construct</a:t>
            </a:r>
            <a:r>
              <a:rPr lang="en-GB" baseline="0" dirty="0"/>
              <a:t> – What am I testing (latent trait)</a:t>
            </a:r>
          </a:p>
          <a:p>
            <a:pPr eaLnBrk="1" hangingPunct="1"/>
            <a:r>
              <a:rPr lang="en-GB" baseline="0" dirty="0"/>
              <a:t>Tasks – can only be developed once I have the construct  - How do I test – Essential – what are the cognitive processes required to complete</a:t>
            </a:r>
          </a:p>
          <a:p>
            <a:pPr eaLnBrk="1" hangingPunct="1"/>
            <a:r>
              <a:rPr lang="en-GB" baseline="0" dirty="0"/>
              <a:t>Reliability – How am I scoring  - Ask trainers to score an object (apple), then ask why, then give a criterion and repeat</a:t>
            </a:r>
          </a:p>
          <a:p>
            <a:pPr eaLnBrk="1" hangingPunct="1"/>
            <a:r>
              <a:rPr lang="en-GB" baseline="0" dirty="0"/>
              <a:t>Impact – how does this affect the learner</a:t>
            </a:r>
            <a:endParaRPr lang="en-GB" dirty="0"/>
          </a:p>
        </p:txBody>
      </p:sp>
      <p:sp>
        <p:nvSpPr>
          <p:cNvPr id="27652" name="Slide Number Placeholder 3"/>
          <p:cNvSpPr>
            <a:spLocks noGrp="1"/>
          </p:cNvSpPr>
          <p:nvPr>
            <p:ph type="sldNum" sz="quarter" idx="5"/>
          </p:nvPr>
        </p:nvSpPr>
        <p:spPr/>
        <p:txBody>
          <a:bodyPr/>
          <a:lstStyle/>
          <a:p>
            <a:pPr>
              <a:defRPr/>
            </a:pPr>
            <a:fld id="{AB477A4B-B670-4FC9-B2F0-5E770A7EE31D}" type="slidenum">
              <a:rPr lang="en-GB" smtClean="0"/>
              <a:pPr>
                <a:defRPr/>
              </a:pPr>
              <a:t>58</a:t>
            </a:fld>
            <a:endParaRPr lang="en-GB" dirty="0"/>
          </a:p>
        </p:txBody>
      </p:sp>
    </p:spTree>
    <p:extLst>
      <p:ext uri="{BB962C8B-B14F-4D97-AF65-F5344CB8AC3E}">
        <p14:creationId xmlns:p14="http://schemas.microsoft.com/office/powerpoint/2010/main" val="905394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Depending dynamic cd ask</a:t>
            </a:r>
            <a:r>
              <a:rPr lang="en-GB" baseline="0" dirty="0"/>
              <a:t> to discuss general opinion as to criteria listed – objective is to raise a degree of awareness as to the wider implications of test choice at an institutional level.</a:t>
            </a:r>
            <a:endParaRPr lang="en-GB" dirty="0"/>
          </a:p>
        </p:txBody>
      </p:sp>
      <p:sp>
        <p:nvSpPr>
          <p:cNvPr id="27652" name="Slide Number Placeholder 3"/>
          <p:cNvSpPr>
            <a:spLocks noGrp="1"/>
          </p:cNvSpPr>
          <p:nvPr>
            <p:ph type="sldNum" sz="quarter" idx="5"/>
          </p:nvPr>
        </p:nvSpPr>
        <p:spPr/>
        <p:txBody>
          <a:bodyPr/>
          <a:lstStyle/>
          <a:p>
            <a:pPr>
              <a:defRPr/>
            </a:pPr>
            <a:fld id="{AB477A4B-B670-4FC9-B2F0-5E770A7EE31D}" type="slidenum">
              <a:rPr lang="en-GB" smtClean="0"/>
              <a:pPr>
                <a:defRPr/>
              </a:pPr>
              <a:t>6</a:t>
            </a:fld>
            <a:endParaRPr lang="en-GB" dirty="0"/>
          </a:p>
        </p:txBody>
      </p:sp>
    </p:spTree>
    <p:extLst>
      <p:ext uri="{BB962C8B-B14F-4D97-AF65-F5344CB8AC3E}">
        <p14:creationId xmlns:p14="http://schemas.microsoft.com/office/powerpoint/2010/main" val="1812809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Firstly establish testing is a broad</a:t>
            </a:r>
            <a:r>
              <a:rPr lang="en-GB" baseline="0" dirty="0"/>
              <a:t> church – one categorisation:</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GB" baseline="0" dirty="0"/>
              <a:t>Assessment – informal, related to teaching and feedback focused usually formative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aseline="0" dirty="0"/>
              <a:t>Testing – Semi-formal classroom based, local construct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aseline="0" dirty="0"/>
              <a:t>Examination – higher stakes, formal and usually summative </a:t>
            </a:r>
            <a:endParaRPr lang="en-GB"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Brainstorm</a:t>
            </a:r>
            <a:r>
              <a:rPr lang="en-GB" baseline="0" dirty="0"/>
              <a:t> why we test – gather responses from floor</a:t>
            </a:r>
            <a:endParaRPr lang="en-GB"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Proficiency – what is the learners language</a:t>
            </a:r>
            <a:r>
              <a:rPr lang="en-GB" baseline="0" dirty="0"/>
              <a:t> level</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aseline="0" dirty="0"/>
              <a:t>Diagnostic – what are strengths and weaknesses – usually for remedial attention – (Includes Placement – where so they fit)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aseline="0" dirty="0"/>
              <a:t>Achievement – how much has S learnt </a:t>
            </a:r>
            <a:endParaRPr lang="en-GB" dirty="0"/>
          </a:p>
        </p:txBody>
      </p:sp>
      <p:sp>
        <p:nvSpPr>
          <p:cNvPr id="27652" name="Slide Number Placeholder 3"/>
          <p:cNvSpPr>
            <a:spLocks noGrp="1"/>
          </p:cNvSpPr>
          <p:nvPr>
            <p:ph type="sldNum" sz="quarter" idx="5"/>
          </p:nvPr>
        </p:nvSpPr>
        <p:spPr/>
        <p:txBody>
          <a:bodyPr/>
          <a:lstStyle/>
          <a:p>
            <a:pPr>
              <a:defRPr/>
            </a:pPr>
            <a:fld id="{AB477A4B-B670-4FC9-B2F0-5E770A7EE31D}" type="slidenum">
              <a:rPr lang="en-GB" smtClean="0"/>
              <a:pPr>
                <a:defRPr/>
              </a:pPr>
              <a:t>7</a:t>
            </a:fld>
            <a:endParaRPr lang="en-GB" dirty="0"/>
          </a:p>
        </p:txBody>
      </p:sp>
    </p:spTree>
    <p:extLst>
      <p:ext uri="{BB962C8B-B14F-4D97-AF65-F5344CB8AC3E}">
        <p14:creationId xmlns:p14="http://schemas.microsoft.com/office/powerpoint/2010/main" val="3908263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This gives one example of an opinion as to testing – do you agree???</a:t>
            </a:r>
          </a:p>
        </p:txBody>
      </p:sp>
      <p:sp>
        <p:nvSpPr>
          <p:cNvPr id="27652" name="Slide Number Placeholder 3"/>
          <p:cNvSpPr>
            <a:spLocks noGrp="1"/>
          </p:cNvSpPr>
          <p:nvPr>
            <p:ph type="sldNum" sz="quarter" idx="5"/>
          </p:nvPr>
        </p:nvSpPr>
        <p:spPr/>
        <p:txBody>
          <a:bodyPr/>
          <a:lstStyle/>
          <a:p>
            <a:pPr>
              <a:defRPr/>
            </a:pPr>
            <a:fld id="{AB477A4B-B670-4FC9-B2F0-5E770A7EE31D}" type="slidenum">
              <a:rPr lang="en-GB" smtClean="0"/>
              <a:pPr>
                <a:defRPr/>
              </a:pPr>
              <a:t>8</a:t>
            </a:fld>
            <a:endParaRPr lang="en-GB" dirty="0"/>
          </a:p>
        </p:txBody>
      </p:sp>
    </p:spTree>
    <p:extLst>
      <p:ext uri="{BB962C8B-B14F-4D97-AF65-F5344CB8AC3E}">
        <p14:creationId xmlns:p14="http://schemas.microsoft.com/office/powerpoint/2010/main" val="832344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ea typeface="ＭＳ Ｐゴシック" charset="-128"/>
              </a:rPr>
              <a:t>Increasing importance over time of the impact on the student of the assessment at</a:t>
            </a:r>
            <a:r>
              <a:rPr lang="en-GB" altLang="en-US" baseline="0" dirty="0">
                <a:ea typeface="ＭＳ Ｐゴシック" charset="-128"/>
              </a:rPr>
              <a:t> all stages and an increasingly holistic understanding of role – where the </a:t>
            </a:r>
            <a:r>
              <a:rPr lang="en-GB" altLang="en-US" baseline="0" dirty="0" err="1">
                <a:ea typeface="ＭＳ Ｐゴシック" charset="-128"/>
              </a:rPr>
              <a:t>Ss</a:t>
            </a:r>
            <a:r>
              <a:rPr lang="en-GB" altLang="en-US" baseline="0" dirty="0">
                <a:ea typeface="ＭＳ Ｐゴシック" charset="-128"/>
              </a:rPr>
              <a:t> learning is at centre of validity argument.</a:t>
            </a:r>
          </a:p>
          <a:p>
            <a:r>
              <a:rPr lang="en-GB" altLang="en-US" baseline="0" dirty="0">
                <a:ea typeface="ＭＳ Ｐゴシック" charset="-128"/>
              </a:rPr>
              <a:t>Therefore testing goes way beyond Proficiency, Diagnostic or </a:t>
            </a:r>
            <a:r>
              <a:rPr lang="en-GB" altLang="en-US" baseline="0" dirty="0" err="1">
                <a:ea typeface="ＭＳ Ｐゴシック" charset="-128"/>
              </a:rPr>
              <a:t>Achievment</a:t>
            </a:r>
            <a:r>
              <a:rPr lang="en-GB" altLang="en-US" baseline="0" dirty="0">
                <a:ea typeface="ＭＳ Ｐゴシック" charset="-128"/>
              </a:rPr>
              <a:t> – becomes a bedrock of educational system</a:t>
            </a:r>
          </a:p>
          <a:p>
            <a:endParaRPr lang="en-US" altLang="en-US" dirty="0">
              <a:ea typeface="ＭＳ Ｐゴシック" charset="-128"/>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a:solidFill>
                  <a:schemeClr val="tx1"/>
                </a:solidFill>
                <a:latin typeface="Arial" charset="0"/>
                <a:ea typeface="ＭＳ Ｐゴシック" charset="-128"/>
              </a:defRPr>
            </a:lvl1pPr>
            <a:lvl2pPr marL="742950" indent="-285750" defTabSz="906463">
              <a:defRPr sz="2400">
                <a:solidFill>
                  <a:schemeClr val="tx1"/>
                </a:solidFill>
                <a:latin typeface="Arial" charset="0"/>
                <a:ea typeface="ＭＳ Ｐゴシック" charset="-128"/>
              </a:defRPr>
            </a:lvl2pPr>
            <a:lvl3pPr marL="1143000" indent="-228600" defTabSz="906463">
              <a:defRPr sz="2400">
                <a:solidFill>
                  <a:schemeClr val="tx1"/>
                </a:solidFill>
                <a:latin typeface="Arial" charset="0"/>
                <a:ea typeface="ＭＳ Ｐゴシック" charset="-128"/>
              </a:defRPr>
            </a:lvl3pPr>
            <a:lvl4pPr marL="1600200" indent="-228600" defTabSz="906463">
              <a:defRPr sz="2400">
                <a:solidFill>
                  <a:schemeClr val="tx1"/>
                </a:solidFill>
                <a:latin typeface="Arial" charset="0"/>
                <a:ea typeface="ＭＳ Ｐゴシック" charset="-128"/>
              </a:defRPr>
            </a:lvl4pPr>
            <a:lvl5pPr marL="2057400" indent="-228600" defTabSz="906463">
              <a:defRPr sz="2400">
                <a:solidFill>
                  <a:schemeClr val="tx1"/>
                </a:solidFill>
                <a:latin typeface="Arial" charset="0"/>
                <a:ea typeface="ＭＳ Ｐゴシック" charset="-128"/>
              </a:defRPr>
            </a:lvl5pPr>
            <a:lvl6pPr marL="2514600" indent="-228600" defTabSz="906463"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06463"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06463"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06463" eaLnBrk="0" fontAlgn="base" hangingPunct="0">
              <a:spcBef>
                <a:spcPct val="0"/>
              </a:spcBef>
              <a:spcAft>
                <a:spcPct val="0"/>
              </a:spcAft>
              <a:defRPr sz="2400">
                <a:solidFill>
                  <a:schemeClr val="tx1"/>
                </a:solidFill>
                <a:latin typeface="Arial" charset="0"/>
                <a:ea typeface="ＭＳ Ｐゴシック" charset="-128"/>
              </a:defRPr>
            </a:lvl9pPr>
          </a:lstStyle>
          <a:p>
            <a:fld id="{F5A35B51-C2FF-E44A-A05A-ABA21B2D82DA}" type="slidenum">
              <a:rPr lang="en-GB" altLang="en-US" sz="1200">
                <a:solidFill>
                  <a:prstClr val="black"/>
                </a:solidFill>
                <a:latin typeface="Calibri" charset="0"/>
              </a:rPr>
              <a:pPr/>
              <a:t>9</a:t>
            </a:fld>
            <a:endParaRPr lang="en-GB" altLang="en-US" sz="1200">
              <a:solidFill>
                <a:prstClr val="black"/>
              </a:solidFill>
              <a:latin typeface="Calibri" charset="0"/>
            </a:endParaRPr>
          </a:p>
        </p:txBody>
      </p:sp>
    </p:spTree>
    <p:extLst>
      <p:ext uri="{BB962C8B-B14F-4D97-AF65-F5344CB8AC3E}">
        <p14:creationId xmlns:p14="http://schemas.microsoft.com/office/powerpoint/2010/main" val="28360217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7" descr="title template - 2010 -FINAL CLONED slide view final 150dpi"/>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1714480" y="2130426"/>
            <a:ext cx="6743720" cy="1470025"/>
          </a:xfrm>
        </p:spPr>
        <p:txBody>
          <a:bodyPr/>
          <a:lstStyle/>
          <a:p>
            <a:r>
              <a:rPr lang="en-US"/>
              <a:t>Click to edit Master title style</a:t>
            </a:r>
            <a:endParaRPr lang="en-GB"/>
          </a:p>
        </p:txBody>
      </p:sp>
      <p:sp>
        <p:nvSpPr>
          <p:cNvPr id="3" name="Subtitle 2"/>
          <p:cNvSpPr>
            <a:spLocks noGrp="1"/>
          </p:cNvSpPr>
          <p:nvPr>
            <p:ph type="subTitle" idx="1"/>
          </p:nvPr>
        </p:nvSpPr>
        <p:spPr>
          <a:xfrm>
            <a:off x="2928926" y="3886200"/>
            <a:ext cx="4843474" cy="1752600"/>
          </a:xfrm>
        </p:spPr>
        <p:txBody>
          <a:bodyPr/>
          <a:lstStyle>
            <a:lvl1pPr marL="0" indent="0" algn="ctr">
              <a:buNone/>
              <a:defRPr>
                <a:solidFill>
                  <a:schemeClr val="tx1">
                    <a:tint val="75000"/>
                  </a:schemeClr>
                </a:solidFill>
              </a:defRPr>
            </a:lvl1pPr>
            <a:lvl2pPr marL="445979" indent="0" algn="ctr">
              <a:buNone/>
              <a:defRPr>
                <a:solidFill>
                  <a:schemeClr val="tx1">
                    <a:tint val="75000"/>
                  </a:schemeClr>
                </a:solidFill>
              </a:defRPr>
            </a:lvl2pPr>
            <a:lvl3pPr marL="891958" indent="0" algn="ctr">
              <a:buNone/>
              <a:defRPr>
                <a:solidFill>
                  <a:schemeClr val="tx1">
                    <a:tint val="75000"/>
                  </a:schemeClr>
                </a:solidFill>
              </a:defRPr>
            </a:lvl3pPr>
            <a:lvl4pPr marL="1337937" indent="0" algn="ctr">
              <a:buNone/>
              <a:defRPr>
                <a:solidFill>
                  <a:schemeClr val="tx1">
                    <a:tint val="75000"/>
                  </a:schemeClr>
                </a:solidFill>
              </a:defRPr>
            </a:lvl4pPr>
            <a:lvl5pPr marL="1783916" indent="0" algn="ctr">
              <a:buNone/>
              <a:defRPr>
                <a:solidFill>
                  <a:schemeClr val="tx1">
                    <a:tint val="75000"/>
                  </a:schemeClr>
                </a:solidFill>
              </a:defRPr>
            </a:lvl5pPr>
            <a:lvl6pPr marL="2229896" indent="0" algn="ctr">
              <a:buNone/>
              <a:defRPr>
                <a:solidFill>
                  <a:schemeClr val="tx1">
                    <a:tint val="75000"/>
                  </a:schemeClr>
                </a:solidFill>
              </a:defRPr>
            </a:lvl6pPr>
            <a:lvl7pPr marL="2675875" indent="0" algn="ctr">
              <a:buNone/>
              <a:defRPr>
                <a:solidFill>
                  <a:schemeClr val="tx1">
                    <a:tint val="75000"/>
                  </a:schemeClr>
                </a:solidFill>
              </a:defRPr>
            </a:lvl7pPr>
            <a:lvl8pPr marL="3121854" indent="0" algn="ctr">
              <a:buNone/>
              <a:defRPr>
                <a:solidFill>
                  <a:schemeClr val="tx1">
                    <a:tint val="75000"/>
                  </a:schemeClr>
                </a:solidFill>
              </a:defRPr>
            </a:lvl8pPr>
            <a:lvl9pPr marL="3567833"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2666518807"/>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Content Placeholder 2"/>
          <p:cNvSpPr>
            <a:spLocks noGrp="1"/>
          </p:cNvSpPr>
          <p:nvPr>
            <p:ph idx="1"/>
          </p:nvPr>
        </p:nvSpPr>
        <p:spPr>
          <a:xfrm>
            <a:off x="500063" y="1571626"/>
            <a:ext cx="8229600" cy="4143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7881802"/>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p:spTree>
      <p:nvGrpSpPr>
        <p:cNvPr id="1" name=""/>
        <p:cNvGrpSpPr/>
        <p:nvPr/>
      </p:nvGrpSpPr>
      <p:grpSpPr>
        <a:xfrm>
          <a:off x="0" y="0"/>
          <a:ext cx="0" cy="0"/>
          <a:chOff x="0" y="0"/>
          <a:chExt cx="0" cy="0"/>
        </a:xfrm>
      </p:grpSpPr>
      <p:sp>
        <p:nvSpPr>
          <p:cNvPr id="9" name="Title 7"/>
          <p:cNvSpPr>
            <a:spLocks noGrp="1"/>
          </p:cNvSpPr>
          <p:nvPr>
            <p:ph type="title"/>
          </p:nvPr>
        </p:nvSpPr>
        <p:spPr>
          <a:xfrm>
            <a:off x="485804" y="357166"/>
            <a:ext cx="8229600" cy="785810"/>
          </a:xfrm>
          <a:prstGeom prst="rect">
            <a:avLst/>
          </a:prstGeom>
        </p:spPr>
        <p:txBody>
          <a:bodyPr/>
          <a:lstStyle>
            <a:lvl1pPr algn="l">
              <a:defRPr sz="3500" b="1">
                <a:solidFill>
                  <a:schemeClr val="bg1"/>
                </a:solidFill>
                <a:latin typeface="Verdana" pitchFamily="34" charset="0"/>
              </a:defRPr>
            </a:lvl1pPr>
          </a:lstStyle>
          <a:p>
            <a:r>
              <a:rPr lang="en-US" dirty="0"/>
              <a:t>Click to edit Master title style</a:t>
            </a:r>
            <a:endParaRPr lang="en-GB" dirty="0"/>
          </a:p>
        </p:txBody>
      </p:sp>
      <p:sp>
        <p:nvSpPr>
          <p:cNvPr id="14" name="Text Placeholder 13"/>
          <p:cNvSpPr>
            <a:spLocks noGrp="1"/>
          </p:cNvSpPr>
          <p:nvPr>
            <p:ph type="body" sz="quarter" idx="10"/>
          </p:nvPr>
        </p:nvSpPr>
        <p:spPr>
          <a:xfrm>
            <a:off x="500034" y="1785926"/>
            <a:ext cx="8215370" cy="4214842"/>
          </a:xfrm>
          <a:prstGeom prst="rect">
            <a:avLst/>
          </a:prstGeom>
        </p:spPr>
        <p:txBody>
          <a:bodyPr/>
          <a:lstStyle>
            <a:lvl1pPr>
              <a:spcAft>
                <a:spcPts val="624"/>
              </a:spcAft>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764578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500063" y="1571626"/>
            <a:ext cx="8229600" cy="41433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4"/>
          <p:cNvSpPr>
            <a:spLocks noGrp="1"/>
          </p:cNvSpPr>
          <p:nvPr>
            <p:ph type="ftr" sz="quarter" idx="10"/>
          </p:nvPr>
        </p:nvSpPr>
        <p:spPr>
          <a:xfrm>
            <a:off x="3124200" y="6356350"/>
            <a:ext cx="2895600" cy="365125"/>
          </a:xfrm>
          <a:prstGeom prst="rect">
            <a:avLst/>
          </a:prstGeom>
        </p:spPr>
        <p:txBody>
          <a:bodyPr/>
          <a:lstStyle>
            <a:lvl1pPr>
              <a:defRPr>
                <a:latin typeface="Arial" panose="020B0604020202020204" pitchFamily="34" charset="0"/>
                <a:ea typeface="ＭＳ Ｐゴシック" panose="020B0600070205080204" pitchFamily="34" charset="-128"/>
              </a:defRPr>
            </a:lvl1pPr>
          </a:lstStyle>
          <a:p>
            <a:pPr defTabSz="914400" eaLnBrk="0" fontAlgn="base" hangingPunct="0">
              <a:spcBef>
                <a:spcPct val="0"/>
              </a:spcBef>
              <a:spcAft>
                <a:spcPct val="0"/>
              </a:spcAft>
              <a:defRPr/>
            </a:pPr>
            <a:endParaRPr lang="en-GB" sz="2400">
              <a:solidFill>
                <a:prstClr val="black"/>
              </a:solidFill>
            </a:endParaRPr>
          </a:p>
        </p:txBody>
      </p:sp>
      <p:sp>
        <p:nvSpPr>
          <p:cNvPr id="5" name="Slide Number Placeholder 5"/>
          <p:cNvSpPr>
            <a:spLocks noGrp="1"/>
          </p:cNvSpPr>
          <p:nvPr>
            <p:ph type="sldNum" sz="quarter" idx="11"/>
          </p:nvPr>
        </p:nvSpPr>
        <p:spPr>
          <a:xfrm>
            <a:off x="6553200" y="6356350"/>
            <a:ext cx="2133600" cy="365125"/>
          </a:xfrm>
          <a:prstGeom prst="rect">
            <a:avLst/>
          </a:prstGeom>
        </p:spPr>
        <p:txBody>
          <a:bodyPr/>
          <a:lstStyle>
            <a:lvl1pPr>
              <a:defRPr>
                <a:latin typeface="Arial" panose="020B0604020202020204" pitchFamily="34" charset="0"/>
                <a:ea typeface="ＭＳ Ｐゴシック" panose="020B0600070205080204" pitchFamily="34" charset="-128"/>
              </a:defRPr>
            </a:lvl1pPr>
          </a:lstStyle>
          <a:p>
            <a:pPr defTabSz="914400" eaLnBrk="0" fontAlgn="base" hangingPunct="0">
              <a:spcBef>
                <a:spcPct val="0"/>
              </a:spcBef>
              <a:spcAft>
                <a:spcPct val="0"/>
              </a:spcAft>
              <a:defRPr/>
            </a:pPr>
            <a:fld id="{41569C54-1E9B-3B4A-AFFE-C3EBDFA861A9}" type="slidenum">
              <a:rPr lang="en-GB" sz="2400">
                <a:solidFill>
                  <a:prstClr val="black"/>
                </a:solidFill>
              </a:rPr>
              <a:pPr defTabSz="914400" eaLnBrk="0" fontAlgn="base" hangingPunct="0">
                <a:spcBef>
                  <a:spcPct val="0"/>
                </a:spcBef>
                <a:spcAft>
                  <a:spcPct val="0"/>
                </a:spcAft>
                <a:defRPr/>
              </a:pPr>
              <a:t>‹#›</a:t>
            </a:fld>
            <a:endParaRPr lang="en-GB" sz="2400">
              <a:solidFill>
                <a:prstClr val="black"/>
              </a:solidFill>
            </a:endParaRPr>
          </a:p>
        </p:txBody>
      </p:sp>
    </p:spTree>
    <p:extLst>
      <p:ext uri="{BB962C8B-B14F-4D97-AF65-F5344CB8AC3E}">
        <p14:creationId xmlns:p14="http://schemas.microsoft.com/office/powerpoint/2010/main" val="3225677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eaLnBrk="0" fontAlgn="base" hangingPunct="0">
              <a:spcBef>
                <a:spcPct val="0"/>
              </a:spcBef>
              <a:spcAft>
                <a:spcPct val="0"/>
              </a:spcAft>
            </a:pPr>
            <a:fld id="{ACB98CAA-870A-2448-987C-73D7C420EF75}" type="datetimeFigureOut">
              <a:rPr lang="en-US" sz="2400" smtClean="0">
                <a:solidFill>
                  <a:prstClr val="black"/>
                </a:solidFill>
                <a:latin typeface="Arial" charset="0"/>
                <a:ea typeface="ＭＳ Ｐゴシック" charset="-128"/>
              </a:rPr>
              <a:pPr defTabSz="914400" eaLnBrk="0" fontAlgn="base" hangingPunct="0">
                <a:spcBef>
                  <a:spcPct val="0"/>
                </a:spcBef>
                <a:spcAft>
                  <a:spcPct val="0"/>
                </a:spcAft>
              </a:pPr>
              <a:t>6/1/2017</a:t>
            </a:fld>
            <a:endParaRPr lang="en-US" sz="2400">
              <a:solidFill>
                <a:prstClr val="black"/>
              </a:solidFill>
              <a:latin typeface="Arial" charset="0"/>
              <a:ea typeface="ＭＳ Ｐゴシック" charset="-128"/>
            </a:endParaRPr>
          </a:p>
        </p:txBody>
      </p:sp>
      <p:sp>
        <p:nvSpPr>
          <p:cNvPr id="3" name="Footer Placeholder 2"/>
          <p:cNvSpPr>
            <a:spLocks noGrp="1"/>
          </p:cNvSpPr>
          <p:nvPr>
            <p:ph type="ftr" sz="quarter" idx="11"/>
          </p:nvPr>
        </p:nvSpPr>
        <p:spPr>
          <a:xfrm>
            <a:off x="3123688" y="6355897"/>
            <a:ext cx="2896626" cy="366032"/>
          </a:xfrm>
          <a:prstGeom prst="rect">
            <a:avLst/>
          </a:prstGeom>
        </p:spPr>
        <p:txBody>
          <a:bodyPr/>
          <a:lstStyle/>
          <a:p>
            <a:pPr defTabSz="914400" eaLnBrk="0" fontAlgn="base" hangingPunct="0">
              <a:spcBef>
                <a:spcPct val="0"/>
              </a:spcBef>
              <a:spcAft>
                <a:spcPct val="0"/>
              </a:spcAft>
            </a:pPr>
            <a:endParaRPr lang="en-US" sz="2400">
              <a:solidFill>
                <a:prstClr val="black"/>
              </a:solidFill>
              <a:latin typeface="Arial" charset="0"/>
              <a:ea typeface="ＭＳ Ｐゴシック" charset="-128"/>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eaLnBrk="0" fontAlgn="base" hangingPunct="0">
              <a:spcBef>
                <a:spcPct val="0"/>
              </a:spcBef>
              <a:spcAft>
                <a:spcPct val="0"/>
              </a:spcAft>
            </a:pPr>
            <a:fld id="{2246812C-515F-7B4F-A4F3-AA3E76CD0B7F}" type="slidenum">
              <a:rPr lang="en-US" sz="2400" smtClean="0">
                <a:solidFill>
                  <a:prstClr val="black"/>
                </a:solidFill>
                <a:latin typeface="Arial" charset="0"/>
                <a:ea typeface="ＭＳ Ｐゴシック" charset="-128"/>
              </a:rPr>
              <a:pPr defTabSz="914400" eaLnBrk="0" fontAlgn="base" hangingPunct="0">
                <a:spcBef>
                  <a:spcPct val="0"/>
                </a:spcBef>
                <a:spcAft>
                  <a:spcPct val="0"/>
                </a:spcAft>
              </a:pPr>
              <a:t>‹#›</a:t>
            </a:fld>
            <a:endParaRPr lang="en-US" sz="2400">
              <a:solidFill>
                <a:prstClr val="black"/>
              </a:solidFill>
              <a:latin typeface="Arial" charset="0"/>
              <a:ea typeface="ＭＳ Ｐゴシック" charset="-128"/>
            </a:endParaRPr>
          </a:p>
        </p:txBody>
      </p:sp>
    </p:spTree>
    <p:extLst>
      <p:ext uri="{BB962C8B-B14F-4D97-AF65-F5344CB8AC3E}">
        <p14:creationId xmlns:p14="http://schemas.microsoft.com/office/powerpoint/2010/main" val="329851085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ea typeface="+mn-ea"/>
                <a:cs typeface="Arial" charset="0"/>
              </a:defRPr>
            </a:lvl1pPr>
          </a:lstStyle>
          <a:p>
            <a:pPr defTabSz="914400" eaLnBrk="0" fontAlgn="base" hangingPunct="0">
              <a:spcBef>
                <a:spcPct val="0"/>
              </a:spcBef>
              <a:spcAft>
                <a:spcPct val="0"/>
              </a:spcAft>
              <a:defRPr/>
            </a:pPr>
            <a:endParaRPr lang="en-US" sz="2400">
              <a:solidFill>
                <a:prstClr val="black"/>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ea typeface="+mn-ea"/>
                <a:cs typeface="Arial" charset="0"/>
              </a:defRPr>
            </a:lvl1pPr>
          </a:lstStyle>
          <a:p>
            <a:pPr defTabSz="914400" eaLnBrk="0" fontAlgn="base" hangingPunct="0">
              <a:spcBef>
                <a:spcPct val="0"/>
              </a:spcBef>
              <a:spcAft>
                <a:spcPct val="0"/>
              </a:spcAft>
              <a:defRPr/>
            </a:pPr>
            <a:endParaRPr lang="en-US" sz="2400">
              <a:solidFill>
                <a:prstClr val="black"/>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atin typeface="Arial" panose="020B0604020202020204" pitchFamily="34" charset="0"/>
                <a:ea typeface="MS PGothic" panose="020B0600070205080204" pitchFamily="34" charset="-128"/>
                <a:cs typeface="Arial" panose="020B0604020202020204" pitchFamily="34" charset="0"/>
              </a:defRPr>
            </a:lvl1pPr>
          </a:lstStyle>
          <a:p>
            <a:pPr defTabSz="914400" eaLnBrk="0" fontAlgn="base" hangingPunct="0">
              <a:spcBef>
                <a:spcPct val="0"/>
              </a:spcBef>
              <a:spcAft>
                <a:spcPct val="0"/>
              </a:spcAft>
              <a:defRPr/>
            </a:pPr>
            <a:fld id="{A93E068F-926F-6B4F-8CFA-2B0F52412C10}" type="slidenum">
              <a:rPr lang="en-US" altLang="en-US" sz="2400">
                <a:solidFill>
                  <a:prstClr val="black"/>
                </a:solidFill>
              </a:rPr>
              <a:pPr defTabSz="914400" eaLnBrk="0" fontAlgn="base" hangingPunct="0">
                <a:spcBef>
                  <a:spcPct val="0"/>
                </a:spcBef>
                <a:spcAft>
                  <a:spcPct val="0"/>
                </a:spcAft>
                <a:defRPr/>
              </a:pPr>
              <a:t>‹#›</a:t>
            </a:fld>
            <a:endParaRPr lang="en-US" altLang="en-US" sz="2400">
              <a:solidFill>
                <a:prstClr val="black"/>
              </a:solidFill>
            </a:endParaRPr>
          </a:p>
        </p:txBody>
      </p:sp>
    </p:spTree>
    <p:extLst>
      <p:ext uri="{BB962C8B-B14F-4D97-AF65-F5344CB8AC3E}">
        <p14:creationId xmlns:p14="http://schemas.microsoft.com/office/powerpoint/2010/main" val="327976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Layout">
    <p:spTree>
      <p:nvGrpSpPr>
        <p:cNvPr id="1" name=""/>
        <p:cNvGrpSpPr/>
        <p:nvPr/>
      </p:nvGrpSpPr>
      <p:grpSpPr>
        <a:xfrm>
          <a:off x="0" y="0"/>
          <a:ext cx="0" cy="0"/>
          <a:chOff x="0" y="0"/>
          <a:chExt cx="0" cy="0"/>
        </a:xfrm>
      </p:grpSpPr>
      <p:sp>
        <p:nvSpPr>
          <p:cNvPr id="9" name="Title 7"/>
          <p:cNvSpPr>
            <a:spLocks noGrp="1"/>
          </p:cNvSpPr>
          <p:nvPr>
            <p:ph type="title"/>
          </p:nvPr>
        </p:nvSpPr>
        <p:spPr>
          <a:xfrm>
            <a:off x="485804" y="357166"/>
            <a:ext cx="8229600" cy="785810"/>
          </a:xfrm>
          <a:prstGeom prst="rect">
            <a:avLst/>
          </a:prstGeom>
        </p:spPr>
        <p:txBody>
          <a:bodyPr/>
          <a:lstStyle>
            <a:lvl1pPr algn="l">
              <a:defRPr sz="3500" b="1">
                <a:solidFill>
                  <a:schemeClr val="bg1"/>
                </a:solidFill>
                <a:latin typeface="Verdana" pitchFamily="34" charset="0"/>
              </a:defRPr>
            </a:lvl1pPr>
          </a:lstStyle>
          <a:p>
            <a:r>
              <a:rPr lang="en-US" dirty="0"/>
              <a:t>Click to edit Master title style</a:t>
            </a:r>
            <a:endParaRPr lang="en-GB" dirty="0"/>
          </a:p>
        </p:txBody>
      </p:sp>
      <p:sp>
        <p:nvSpPr>
          <p:cNvPr id="14" name="Text Placeholder 13"/>
          <p:cNvSpPr>
            <a:spLocks noGrp="1"/>
          </p:cNvSpPr>
          <p:nvPr>
            <p:ph type="body" sz="quarter" idx="10"/>
          </p:nvPr>
        </p:nvSpPr>
        <p:spPr>
          <a:xfrm>
            <a:off x="500034" y="1785926"/>
            <a:ext cx="8215370" cy="4214842"/>
          </a:xfrm>
          <a:prstGeom prst="rect">
            <a:avLst/>
          </a:prstGeom>
        </p:spPr>
        <p:txBody>
          <a:bodyPr/>
          <a:lstStyle>
            <a:lvl1pPr>
              <a:spcAft>
                <a:spcPts val="624"/>
              </a:spcAft>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459211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500063" y="1571626"/>
            <a:ext cx="8229600" cy="41433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4"/>
          <p:cNvSpPr>
            <a:spLocks noGrp="1"/>
          </p:cNvSpPr>
          <p:nvPr>
            <p:ph type="ftr" sz="quarter" idx="10"/>
          </p:nvPr>
        </p:nvSpPr>
        <p:spPr>
          <a:xfrm>
            <a:off x="3124200" y="6356350"/>
            <a:ext cx="2895600" cy="365125"/>
          </a:xfrm>
          <a:prstGeom prst="rect">
            <a:avLst/>
          </a:prstGeom>
        </p:spPr>
        <p:txBody>
          <a:bodyPr/>
          <a:lstStyle>
            <a:lvl1pPr>
              <a:defRPr>
                <a:latin typeface="Arial" panose="020B0604020202020204" pitchFamily="34" charset="0"/>
                <a:ea typeface="ＭＳ Ｐゴシック" panose="020B0600070205080204" pitchFamily="34" charset="-128"/>
              </a:defRPr>
            </a:lvl1pPr>
          </a:lstStyle>
          <a:p>
            <a:pPr defTabSz="914400" eaLnBrk="0" fontAlgn="base" hangingPunct="0">
              <a:spcBef>
                <a:spcPct val="0"/>
              </a:spcBef>
              <a:spcAft>
                <a:spcPct val="0"/>
              </a:spcAft>
              <a:defRPr/>
            </a:pPr>
            <a:endParaRPr lang="en-GB" sz="2400">
              <a:solidFill>
                <a:prstClr val="black"/>
              </a:solidFill>
            </a:endParaRPr>
          </a:p>
        </p:txBody>
      </p:sp>
      <p:sp>
        <p:nvSpPr>
          <p:cNvPr id="5" name="Slide Number Placeholder 5"/>
          <p:cNvSpPr>
            <a:spLocks noGrp="1"/>
          </p:cNvSpPr>
          <p:nvPr>
            <p:ph type="sldNum" sz="quarter" idx="11"/>
          </p:nvPr>
        </p:nvSpPr>
        <p:spPr>
          <a:xfrm>
            <a:off x="6553200" y="6356350"/>
            <a:ext cx="2133600" cy="365125"/>
          </a:xfrm>
          <a:prstGeom prst="rect">
            <a:avLst/>
          </a:prstGeom>
        </p:spPr>
        <p:txBody>
          <a:bodyPr/>
          <a:lstStyle>
            <a:lvl1pPr>
              <a:defRPr>
                <a:latin typeface="Arial" panose="020B0604020202020204" pitchFamily="34" charset="0"/>
                <a:ea typeface="ＭＳ Ｐゴシック" panose="020B0600070205080204" pitchFamily="34" charset="-128"/>
              </a:defRPr>
            </a:lvl1pPr>
          </a:lstStyle>
          <a:p>
            <a:pPr defTabSz="914400" eaLnBrk="0" fontAlgn="base" hangingPunct="0">
              <a:spcBef>
                <a:spcPct val="0"/>
              </a:spcBef>
              <a:spcAft>
                <a:spcPct val="0"/>
              </a:spcAft>
              <a:defRPr/>
            </a:pPr>
            <a:fld id="{41569C54-1E9B-3B4A-AFFE-C3EBDFA861A9}" type="slidenum">
              <a:rPr lang="en-GB" sz="2400">
                <a:solidFill>
                  <a:prstClr val="black"/>
                </a:solidFill>
              </a:rPr>
              <a:pPr defTabSz="914400" eaLnBrk="0" fontAlgn="base" hangingPunct="0">
                <a:spcBef>
                  <a:spcPct val="0"/>
                </a:spcBef>
                <a:spcAft>
                  <a:spcPct val="0"/>
                </a:spcAft>
                <a:defRPr/>
              </a:pPr>
              <a:t>‹#›</a:t>
            </a:fld>
            <a:endParaRPr lang="en-GB" sz="2400">
              <a:solidFill>
                <a:prstClr val="black"/>
              </a:solidFill>
            </a:endParaRPr>
          </a:p>
        </p:txBody>
      </p:sp>
    </p:spTree>
    <p:extLst>
      <p:ext uri="{BB962C8B-B14F-4D97-AF65-F5344CB8AC3E}">
        <p14:creationId xmlns:p14="http://schemas.microsoft.com/office/powerpoint/2010/main" val="197353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eaLnBrk="0" fontAlgn="base" hangingPunct="0">
              <a:spcBef>
                <a:spcPct val="0"/>
              </a:spcBef>
              <a:spcAft>
                <a:spcPct val="0"/>
              </a:spcAft>
            </a:pPr>
            <a:fld id="{ACB98CAA-870A-2448-987C-73D7C420EF75}" type="datetimeFigureOut">
              <a:rPr lang="en-US" sz="2400" smtClean="0">
                <a:solidFill>
                  <a:prstClr val="black"/>
                </a:solidFill>
                <a:latin typeface="Arial" charset="0"/>
                <a:ea typeface="ＭＳ Ｐゴシック" charset="-128"/>
              </a:rPr>
              <a:pPr defTabSz="914400" eaLnBrk="0" fontAlgn="base" hangingPunct="0">
                <a:spcBef>
                  <a:spcPct val="0"/>
                </a:spcBef>
                <a:spcAft>
                  <a:spcPct val="0"/>
                </a:spcAft>
              </a:pPr>
              <a:t>6/1/2017</a:t>
            </a:fld>
            <a:endParaRPr lang="en-US" sz="2400">
              <a:solidFill>
                <a:prstClr val="black"/>
              </a:solidFill>
              <a:latin typeface="Arial" charset="0"/>
              <a:ea typeface="ＭＳ Ｐゴシック" charset="-128"/>
            </a:endParaRPr>
          </a:p>
        </p:txBody>
      </p:sp>
      <p:sp>
        <p:nvSpPr>
          <p:cNvPr id="3" name="Footer Placeholder 2"/>
          <p:cNvSpPr>
            <a:spLocks noGrp="1"/>
          </p:cNvSpPr>
          <p:nvPr>
            <p:ph type="ftr" sz="quarter" idx="11"/>
          </p:nvPr>
        </p:nvSpPr>
        <p:spPr>
          <a:xfrm>
            <a:off x="3123688" y="6355897"/>
            <a:ext cx="2896626" cy="366032"/>
          </a:xfrm>
          <a:prstGeom prst="rect">
            <a:avLst/>
          </a:prstGeom>
        </p:spPr>
        <p:txBody>
          <a:bodyPr/>
          <a:lstStyle/>
          <a:p>
            <a:pPr defTabSz="914400" eaLnBrk="0" fontAlgn="base" hangingPunct="0">
              <a:spcBef>
                <a:spcPct val="0"/>
              </a:spcBef>
              <a:spcAft>
                <a:spcPct val="0"/>
              </a:spcAft>
            </a:pPr>
            <a:endParaRPr lang="en-US" sz="2400">
              <a:solidFill>
                <a:prstClr val="black"/>
              </a:solidFill>
              <a:latin typeface="Arial" charset="0"/>
              <a:ea typeface="ＭＳ Ｐゴシック" charset="-128"/>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eaLnBrk="0" fontAlgn="base" hangingPunct="0">
              <a:spcBef>
                <a:spcPct val="0"/>
              </a:spcBef>
              <a:spcAft>
                <a:spcPct val="0"/>
              </a:spcAft>
            </a:pPr>
            <a:fld id="{2246812C-515F-7B4F-A4F3-AA3E76CD0B7F}" type="slidenum">
              <a:rPr lang="en-US" sz="2400" smtClean="0">
                <a:solidFill>
                  <a:prstClr val="black"/>
                </a:solidFill>
                <a:latin typeface="Arial" charset="0"/>
                <a:ea typeface="ＭＳ Ｐゴシック" charset="-128"/>
              </a:rPr>
              <a:pPr defTabSz="914400" eaLnBrk="0" fontAlgn="base" hangingPunct="0">
                <a:spcBef>
                  <a:spcPct val="0"/>
                </a:spcBef>
                <a:spcAft>
                  <a:spcPct val="0"/>
                </a:spcAft>
              </a:pPr>
              <a:t>‹#›</a:t>
            </a:fld>
            <a:endParaRPr lang="en-US" sz="2400">
              <a:solidFill>
                <a:prstClr val="black"/>
              </a:solidFill>
              <a:latin typeface="Arial" charset="0"/>
              <a:ea typeface="ＭＳ Ｐゴシック" charset="-128"/>
            </a:endParaRPr>
          </a:p>
        </p:txBody>
      </p:sp>
    </p:spTree>
    <p:extLst>
      <p:ext uri="{BB962C8B-B14F-4D97-AF65-F5344CB8AC3E}">
        <p14:creationId xmlns:p14="http://schemas.microsoft.com/office/powerpoint/2010/main" val="240170974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4.emf"/><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jpeg"/><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image" Target="../media/image3.jpe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9" descr="grey bg 254x19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Title Placeholder 1"/>
          <p:cNvSpPr>
            <a:spLocks noGrp="1"/>
          </p:cNvSpPr>
          <p:nvPr>
            <p:ph type="title"/>
          </p:nvPr>
        </p:nvSpPr>
        <p:spPr bwMode="auto">
          <a:xfrm>
            <a:off x="456687" y="274864"/>
            <a:ext cx="8230626"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10377" tIns="55189" rIns="110377" bIns="55189" numCol="1" anchor="ctr" anchorCtr="0" compatLnSpc="1">
            <a:prstTxWarp prst="textNoShape">
              <a:avLst/>
            </a:prstTxWarp>
          </a:bodyPr>
          <a:lstStyle/>
          <a:p>
            <a:pPr lvl="0"/>
            <a:r>
              <a:rPr lang="en-US"/>
              <a:t>Click to edit Master title style</a:t>
            </a:r>
            <a:endParaRPr lang="en-GB"/>
          </a:p>
        </p:txBody>
      </p:sp>
      <p:sp>
        <p:nvSpPr>
          <p:cNvPr id="1028" name="Text Placeholder 2"/>
          <p:cNvSpPr>
            <a:spLocks noGrp="1"/>
          </p:cNvSpPr>
          <p:nvPr>
            <p:ph type="body" idx="1"/>
          </p:nvPr>
        </p:nvSpPr>
        <p:spPr bwMode="auto">
          <a:xfrm>
            <a:off x="500303" y="1571626"/>
            <a:ext cx="8229344" cy="414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10377" tIns="55189" rIns="110377" bIns="5518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3"/>
          </p:nvPr>
        </p:nvSpPr>
        <p:spPr>
          <a:xfrm>
            <a:off x="3123688" y="6355897"/>
            <a:ext cx="2896626" cy="366032"/>
          </a:xfrm>
          <a:prstGeom prst="rect">
            <a:avLst/>
          </a:prstGeom>
        </p:spPr>
        <p:txBody>
          <a:bodyPr vert="horz" lIns="110377" tIns="55189" rIns="110377" bIns="55189" rtlCol="0" anchor="ctr"/>
          <a:lstStyle>
            <a:lvl1pPr algn="ctr" fontAlgn="auto">
              <a:spcBef>
                <a:spcPts val="0"/>
              </a:spcBef>
              <a:spcAft>
                <a:spcPts val="0"/>
              </a:spcAft>
              <a:defRPr sz="1131">
                <a:solidFill>
                  <a:prstClr val="black">
                    <a:tint val="75000"/>
                  </a:prstClr>
                </a:solidFill>
                <a:latin typeface="+mn-lt"/>
                <a:cs typeface="+mn-cs"/>
              </a:defRPr>
            </a:lvl1pPr>
          </a:lstStyle>
          <a:p>
            <a:pPr>
              <a:defRPr/>
            </a:pPr>
            <a:endParaRPr lang="en-GB"/>
          </a:p>
        </p:txBody>
      </p:sp>
    </p:spTree>
    <p:extLst>
      <p:ext uri="{BB962C8B-B14F-4D97-AF65-F5344CB8AC3E}">
        <p14:creationId xmlns:p14="http://schemas.microsoft.com/office/powerpoint/2010/main" val="583726555"/>
      </p:ext>
    </p:extLst>
  </p:cSld>
  <p:clrMap bg1="lt1" tx1="dk1" bg2="lt2" tx2="dk2" accent1="accent1" accent2="accent2" accent3="accent3" accent4="accent4" accent5="accent5" accent6="accent6" hlink="hlink" folHlink="folHlink"/>
  <p:sldLayoutIdLst>
    <p:sldLayoutId id="2147483662" r:id="rId1"/>
    <p:sldLayoutId id="2147483663" r:id="rId2"/>
  </p:sldLayoutIdLst>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txStyles>
    <p:titleStyle>
      <a:lvl1pPr algn="ctr" rtl="0" eaLnBrk="0" fontAlgn="base" hangingPunct="0">
        <a:spcBef>
          <a:spcPct val="0"/>
        </a:spcBef>
        <a:spcAft>
          <a:spcPct val="0"/>
        </a:spcAft>
        <a:defRPr sz="4283" kern="1200">
          <a:solidFill>
            <a:srgbClr val="A46FA6"/>
          </a:solidFill>
          <a:latin typeface="Interstate-Regular" pitchFamily="2" charset="0"/>
          <a:ea typeface="+mj-ea"/>
          <a:cs typeface="+mj-cs"/>
        </a:defRPr>
      </a:lvl1pPr>
      <a:lvl2pPr algn="ctr" rtl="0" eaLnBrk="0" fontAlgn="base" hangingPunct="0">
        <a:spcBef>
          <a:spcPct val="0"/>
        </a:spcBef>
        <a:spcAft>
          <a:spcPct val="0"/>
        </a:spcAft>
        <a:defRPr sz="4283">
          <a:solidFill>
            <a:srgbClr val="A46FA6"/>
          </a:solidFill>
          <a:latin typeface="Interstate-Regular" pitchFamily="2" charset="0"/>
        </a:defRPr>
      </a:lvl2pPr>
      <a:lvl3pPr algn="ctr" rtl="0" eaLnBrk="0" fontAlgn="base" hangingPunct="0">
        <a:spcBef>
          <a:spcPct val="0"/>
        </a:spcBef>
        <a:spcAft>
          <a:spcPct val="0"/>
        </a:spcAft>
        <a:defRPr sz="4283">
          <a:solidFill>
            <a:srgbClr val="A46FA6"/>
          </a:solidFill>
          <a:latin typeface="Interstate-Regular" pitchFamily="2" charset="0"/>
        </a:defRPr>
      </a:lvl3pPr>
      <a:lvl4pPr algn="ctr" rtl="0" eaLnBrk="0" fontAlgn="base" hangingPunct="0">
        <a:spcBef>
          <a:spcPct val="0"/>
        </a:spcBef>
        <a:spcAft>
          <a:spcPct val="0"/>
        </a:spcAft>
        <a:defRPr sz="4283">
          <a:solidFill>
            <a:srgbClr val="A46FA6"/>
          </a:solidFill>
          <a:latin typeface="Interstate-Regular" pitchFamily="2" charset="0"/>
        </a:defRPr>
      </a:lvl4pPr>
      <a:lvl5pPr algn="ctr" rtl="0" eaLnBrk="0" fontAlgn="base" hangingPunct="0">
        <a:spcBef>
          <a:spcPct val="0"/>
        </a:spcBef>
        <a:spcAft>
          <a:spcPct val="0"/>
        </a:spcAft>
        <a:defRPr sz="4283">
          <a:solidFill>
            <a:srgbClr val="A46FA6"/>
          </a:solidFill>
          <a:latin typeface="Interstate-Regular" pitchFamily="2" charset="0"/>
        </a:defRPr>
      </a:lvl5pPr>
      <a:lvl6pPr marL="445979" algn="ctr" rtl="0" fontAlgn="base">
        <a:spcBef>
          <a:spcPct val="0"/>
        </a:spcBef>
        <a:spcAft>
          <a:spcPct val="0"/>
        </a:spcAft>
        <a:defRPr sz="4283">
          <a:solidFill>
            <a:srgbClr val="A46FA6"/>
          </a:solidFill>
          <a:latin typeface="Interstate-Regular" pitchFamily="2" charset="0"/>
        </a:defRPr>
      </a:lvl6pPr>
      <a:lvl7pPr marL="891958" algn="ctr" rtl="0" fontAlgn="base">
        <a:spcBef>
          <a:spcPct val="0"/>
        </a:spcBef>
        <a:spcAft>
          <a:spcPct val="0"/>
        </a:spcAft>
        <a:defRPr sz="4283">
          <a:solidFill>
            <a:srgbClr val="A46FA6"/>
          </a:solidFill>
          <a:latin typeface="Interstate-Regular" pitchFamily="2" charset="0"/>
        </a:defRPr>
      </a:lvl7pPr>
      <a:lvl8pPr marL="1337937" algn="ctr" rtl="0" fontAlgn="base">
        <a:spcBef>
          <a:spcPct val="0"/>
        </a:spcBef>
        <a:spcAft>
          <a:spcPct val="0"/>
        </a:spcAft>
        <a:defRPr sz="4283">
          <a:solidFill>
            <a:srgbClr val="A46FA6"/>
          </a:solidFill>
          <a:latin typeface="Interstate-Regular" pitchFamily="2" charset="0"/>
        </a:defRPr>
      </a:lvl8pPr>
      <a:lvl9pPr marL="1783916" algn="ctr" rtl="0" fontAlgn="base">
        <a:spcBef>
          <a:spcPct val="0"/>
        </a:spcBef>
        <a:spcAft>
          <a:spcPct val="0"/>
        </a:spcAft>
        <a:defRPr sz="4283">
          <a:solidFill>
            <a:srgbClr val="A46FA6"/>
          </a:solidFill>
          <a:latin typeface="Interstate-Regular" pitchFamily="2" charset="0"/>
        </a:defRPr>
      </a:lvl9pPr>
    </p:titleStyle>
    <p:bodyStyle>
      <a:lvl1pPr marL="333543" indent="-333543" algn="l" rtl="0" eaLnBrk="0" fontAlgn="base" hangingPunct="0">
        <a:spcBef>
          <a:spcPct val="20000"/>
        </a:spcBef>
        <a:spcAft>
          <a:spcPct val="0"/>
        </a:spcAft>
        <a:buFont typeface="Arial" charset="0"/>
        <a:buChar char="•"/>
        <a:defRPr sz="2748" kern="1200">
          <a:solidFill>
            <a:schemeClr val="tx1"/>
          </a:solidFill>
          <a:latin typeface="Interstate-Light" pitchFamily="2" charset="0"/>
          <a:ea typeface="+mn-ea"/>
          <a:cs typeface="+mn-cs"/>
        </a:defRPr>
      </a:lvl1pPr>
      <a:lvl2pPr marL="723532" indent="-278381" algn="l" rtl="0" eaLnBrk="0" fontAlgn="base" hangingPunct="0">
        <a:spcBef>
          <a:spcPct val="20000"/>
        </a:spcBef>
        <a:spcAft>
          <a:spcPct val="0"/>
        </a:spcAft>
        <a:buFont typeface="Arial" charset="0"/>
        <a:buChar char="–"/>
        <a:defRPr sz="2748" kern="1200">
          <a:solidFill>
            <a:schemeClr val="tx1"/>
          </a:solidFill>
          <a:latin typeface="Interstate-Light" pitchFamily="2" charset="0"/>
          <a:ea typeface="+mn-ea"/>
          <a:cs typeface="+mn-cs"/>
        </a:defRPr>
      </a:lvl2pPr>
      <a:lvl3pPr marL="1114805" indent="-221935" algn="l" rtl="0" eaLnBrk="0" fontAlgn="base" hangingPunct="0">
        <a:spcBef>
          <a:spcPct val="20000"/>
        </a:spcBef>
        <a:spcAft>
          <a:spcPct val="0"/>
        </a:spcAft>
        <a:buFont typeface="Arial" charset="0"/>
        <a:buChar char="•"/>
        <a:defRPr sz="2343" kern="1200">
          <a:solidFill>
            <a:schemeClr val="tx1"/>
          </a:solidFill>
          <a:latin typeface="Interstate-Light" pitchFamily="2" charset="0"/>
          <a:ea typeface="+mn-ea"/>
          <a:cs typeface="+mn-cs"/>
        </a:defRPr>
      </a:lvl3pPr>
      <a:lvl4pPr marL="1559956" indent="-221935" algn="l" rtl="0" eaLnBrk="0" fontAlgn="base" hangingPunct="0">
        <a:spcBef>
          <a:spcPct val="20000"/>
        </a:spcBef>
        <a:spcAft>
          <a:spcPct val="0"/>
        </a:spcAft>
        <a:buFont typeface="Arial" charset="0"/>
        <a:buChar char="–"/>
        <a:defRPr sz="1939" kern="1200">
          <a:solidFill>
            <a:schemeClr val="tx1"/>
          </a:solidFill>
          <a:latin typeface="Interstate-Light" pitchFamily="2" charset="0"/>
          <a:ea typeface="+mn-ea"/>
          <a:cs typeface="+mn-cs"/>
        </a:defRPr>
      </a:lvl4pPr>
      <a:lvl5pPr marL="2006391" indent="-221935" algn="l" rtl="0" eaLnBrk="0" fontAlgn="base" hangingPunct="0">
        <a:spcBef>
          <a:spcPct val="20000"/>
        </a:spcBef>
        <a:spcAft>
          <a:spcPct val="0"/>
        </a:spcAft>
        <a:buFont typeface="Arial" charset="0"/>
        <a:buChar char="»"/>
        <a:defRPr sz="1939" kern="1200">
          <a:solidFill>
            <a:schemeClr val="tx1"/>
          </a:solidFill>
          <a:latin typeface="Interstate-Light" pitchFamily="2" charset="0"/>
          <a:ea typeface="+mn-ea"/>
          <a:cs typeface="+mn-cs"/>
        </a:defRPr>
      </a:lvl5pPr>
      <a:lvl6pPr marL="2452886" indent="-222990" algn="l" defTabSz="891958" rtl="0" eaLnBrk="1" latinLnBrk="0" hangingPunct="1">
        <a:spcBef>
          <a:spcPct val="20000"/>
        </a:spcBef>
        <a:buFont typeface="Arial" pitchFamily="34" charset="0"/>
        <a:buChar char="•"/>
        <a:defRPr sz="1939" kern="1200">
          <a:solidFill>
            <a:schemeClr val="tx1"/>
          </a:solidFill>
          <a:latin typeface="+mn-lt"/>
          <a:ea typeface="+mn-ea"/>
          <a:cs typeface="+mn-cs"/>
        </a:defRPr>
      </a:lvl6pPr>
      <a:lvl7pPr marL="2898865" indent="-222990" algn="l" defTabSz="891958" rtl="0" eaLnBrk="1" latinLnBrk="0" hangingPunct="1">
        <a:spcBef>
          <a:spcPct val="20000"/>
        </a:spcBef>
        <a:buFont typeface="Arial" pitchFamily="34" charset="0"/>
        <a:buChar char="•"/>
        <a:defRPr sz="1939" kern="1200">
          <a:solidFill>
            <a:schemeClr val="tx1"/>
          </a:solidFill>
          <a:latin typeface="+mn-lt"/>
          <a:ea typeface="+mn-ea"/>
          <a:cs typeface="+mn-cs"/>
        </a:defRPr>
      </a:lvl7pPr>
      <a:lvl8pPr marL="3344844" indent="-222990" algn="l" defTabSz="891958" rtl="0" eaLnBrk="1" latinLnBrk="0" hangingPunct="1">
        <a:spcBef>
          <a:spcPct val="20000"/>
        </a:spcBef>
        <a:buFont typeface="Arial" pitchFamily="34" charset="0"/>
        <a:buChar char="•"/>
        <a:defRPr sz="1939" kern="1200">
          <a:solidFill>
            <a:schemeClr val="tx1"/>
          </a:solidFill>
          <a:latin typeface="+mn-lt"/>
          <a:ea typeface="+mn-ea"/>
          <a:cs typeface="+mn-cs"/>
        </a:defRPr>
      </a:lvl8pPr>
      <a:lvl9pPr marL="3790823" indent="-222990" algn="l" defTabSz="891958" rtl="0" eaLnBrk="1" latinLnBrk="0" hangingPunct="1">
        <a:spcBef>
          <a:spcPct val="20000"/>
        </a:spcBef>
        <a:buFont typeface="Arial" pitchFamily="34" charset="0"/>
        <a:buChar char="•"/>
        <a:defRPr sz="1939" kern="1200">
          <a:solidFill>
            <a:schemeClr val="tx1"/>
          </a:solidFill>
          <a:latin typeface="+mn-lt"/>
          <a:ea typeface="+mn-ea"/>
          <a:cs typeface="+mn-cs"/>
        </a:defRPr>
      </a:lvl9pPr>
    </p:bodyStyle>
    <p:otherStyle>
      <a:defPPr>
        <a:defRPr lang="en-US"/>
      </a:defPPr>
      <a:lvl1pPr marL="0" algn="l" defTabSz="891958" rtl="0" eaLnBrk="1" latinLnBrk="0" hangingPunct="1">
        <a:defRPr sz="1778" kern="1200">
          <a:solidFill>
            <a:schemeClr val="tx1"/>
          </a:solidFill>
          <a:latin typeface="+mn-lt"/>
          <a:ea typeface="+mn-ea"/>
          <a:cs typeface="+mn-cs"/>
        </a:defRPr>
      </a:lvl1pPr>
      <a:lvl2pPr marL="445979" algn="l" defTabSz="891958" rtl="0" eaLnBrk="1" latinLnBrk="0" hangingPunct="1">
        <a:defRPr sz="1778" kern="1200">
          <a:solidFill>
            <a:schemeClr val="tx1"/>
          </a:solidFill>
          <a:latin typeface="+mn-lt"/>
          <a:ea typeface="+mn-ea"/>
          <a:cs typeface="+mn-cs"/>
        </a:defRPr>
      </a:lvl2pPr>
      <a:lvl3pPr marL="891958" algn="l" defTabSz="891958" rtl="0" eaLnBrk="1" latinLnBrk="0" hangingPunct="1">
        <a:defRPr sz="1778" kern="1200">
          <a:solidFill>
            <a:schemeClr val="tx1"/>
          </a:solidFill>
          <a:latin typeface="+mn-lt"/>
          <a:ea typeface="+mn-ea"/>
          <a:cs typeface="+mn-cs"/>
        </a:defRPr>
      </a:lvl3pPr>
      <a:lvl4pPr marL="1337937" algn="l" defTabSz="891958" rtl="0" eaLnBrk="1" latinLnBrk="0" hangingPunct="1">
        <a:defRPr sz="1778" kern="1200">
          <a:solidFill>
            <a:schemeClr val="tx1"/>
          </a:solidFill>
          <a:latin typeface="+mn-lt"/>
          <a:ea typeface="+mn-ea"/>
          <a:cs typeface="+mn-cs"/>
        </a:defRPr>
      </a:lvl4pPr>
      <a:lvl5pPr marL="1783916" algn="l" defTabSz="891958" rtl="0" eaLnBrk="1" latinLnBrk="0" hangingPunct="1">
        <a:defRPr sz="1778" kern="1200">
          <a:solidFill>
            <a:schemeClr val="tx1"/>
          </a:solidFill>
          <a:latin typeface="+mn-lt"/>
          <a:ea typeface="+mn-ea"/>
          <a:cs typeface="+mn-cs"/>
        </a:defRPr>
      </a:lvl5pPr>
      <a:lvl6pPr marL="2229896" algn="l" defTabSz="891958" rtl="0" eaLnBrk="1" latinLnBrk="0" hangingPunct="1">
        <a:defRPr sz="1778" kern="1200">
          <a:solidFill>
            <a:schemeClr val="tx1"/>
          </a:solidFill>
          <a:latin typeface="+mn-lt"/>
          <a:ea typeface="+mn-ea"/>
          <a:cs typeface="+mn-cs"/>
        </a:defRPr>
      </a:lvl6pPr>
      <a:lvl7pPr marL="2675875" algn="l" defTabSz="891958" rtl="0" eaLnBrk="1" latinLnBrk="0" hangingPunct="1">
        <a:defRPr sz="1778" kern="1200">
          <a:solidFill>
            <a:schemeClr val="tx1"/>
          </a:solidFill>
          <a:latin typeface="+mn-lt"/>
          <a:ea typeface="+mn-ea"/>
          <a:cs typeface="+mn-cs"/>
        </a:defRPr>
      </a:lvl7pPr>
      <a:lvl8pPr marL="3121854" algn="l" defTabSz="891958" rtl="0" eaLnBrk="1" latinLnBrk="0" hangingPunct="1">
        <a:defRPr sz="1778" kern="1200">
          <a:solidFill>
            <a:schemeClr val="tx1"/>
          </a:solidFill>
          <a:latin typeface="+mn-lt"/>
          <a:ea typeface="+mn-ea"/>
          <a:cs typeface="+mn-cs"/>
        </a:defRPr>
      </a:lvl8pPr>
      <a:lvl9pPr marL="3567833" algn="l" defTabSz="891958" rtl="0" eaLnBrk="1" latinLnBrk="0" hangingPunct="1">
        <a:defRPr sz="177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6" descr="grey bg 254x190.5 final.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0"/>
            <a:ext cx="914400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7" descr="TCL light purple new logo rgb.emf"/>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143750" y="6119813"/>
            <a:ext cx="1552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5185119"/>
      </p:ext>
    </p:extLst>
  </p:cSld>
  <p:clrMap bg1="lt1" tx1="dk1" bg2="lt2" tx2="dk2" accent1="accent1" accent2="accent2" accent3="accent3" accent4="accent4" accent5="accent5" accent6="accent6" hlink="hlink" folHlink="folHlink"/>
  <p:sldLayoutIdLst>
    <p:sldLayoutId id="2147483666" r:id="rId1"/>
    <p:sldLayoutId id="2147483668" r:id="rId2"/>
    <p:sldLayoutId id="2147483669" r:id="rId3"/>
    <p:sldLayoutId id="2147483675" r:id="rId4"/>
  </p:sldLayoutIdLst>
  <p:txStyles>
    <p:titleStyle>
      <a:lvl1pPr algn="ctr" rtl="0" eaLnBrk="0" fontAlgn="base" hangingPunct="0">
        <a:spcBef>
          <a:spcPct val="0"/>
        </a:spcBef>
        <a:spcAft>
          <a:spcPct val="0"/>
        </a:spcAft>
        <a:defRPr sz="4400" kern="1200">
          <a:solidFill>
            <a:schemeClr val="tx1"/>
          </a:solidFill>
          <a:latin typeface="+mj-lt"/>
          <a:ea typeface="ＭＳ Ｐゴシック"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600" kern="1200">
          <a:solidFill>
            <a:schemeClr val="tx1"/>
          </a:solidFill>
          <a:latin typeface="Verdana" pitchFamily="34" charset="0"/>
          <a:ea typeface="ＭＳ Ｐゴシック" panose="020B0600070205080204" pitchFamily="34" charset="-128"/>
          <a:cs typeface="ＭＳ Ｐゴシック" charset="0"/>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Verdana" pitchFamily="34" charset="0"/>
          <a:ea typeface="ＭＳ Ｐゴシック" panose="020B0600070205080204" pitchFamily="34" charset="-128"/>
          <a:cs typeface="+mn-cs"/>
        </a:defRPr>
      </a:lvl2pPr>
      <a:lvl3pPr marL="1143000" indent="-228600" algn="l" rtl="0" eaLnBrk="0" fontAlgn="base" hangingPunct="0">
        <a:spcBef>
          <a:spcPct val="20000"/>
        </a:spcBef>
        <a:spcAft>
          <a:spcPct val="0"/>
        </a:spcAft>
        <a:buFont typeface="Arial" charset="0"/>
        <a:buChar char="•"/>
        <a:defRPr sz="2200" kern="1200">
          <a:solidFill>
            <a:schemeClr val="tx1"/>
          </a:solidFill>
          <a:latin typeface="Verdana" pitchFamily="34" charset="0"/>
          <a:ea typeface="ＭＳ Ｐゴシック" panose="020B0600070205080204"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Verdana" pitchFamily="34" charset="0"/>
          <a:ea typeface="ＭＳ Ｐゴシック" panose="020B0600070205080204"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Verdana" pitchFamily="34" charset="0"/>
          <a:ea typeface="ＭＳ Ｐゴシック"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6" descr="grey bg 254x190.5 final.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914400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7" descr="TCL light purple new logo rgb.emf"/>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143750" y="6119813"/>
            <a:ext cx="1552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8219574"/>
      </p:ext>
    </p:extLst>
  </p:cSld>
  <p:clrMap bg1="lt1" tx1="dk1" bg2="lt2" tx2="dk2" accent1="accent1" accent2="accent2" accent3="accent3" accent4="accent4" accent5="accent5" accent6="accent6" hlink="hlink" folHlink="folHlink"/>
  <p:sldLayoutIdLst>
    <p:sldLayoutId id="2147483671" r:id="rId1"/>
    <p:sldLayoutId id="2147483673" r:id="rId2"/>
    <p:sldLayoutId id="2147483674" r:id="rId3"/>
  </p:sldLayoutIdLst>
  <p:txStyles>
    <p:titleStyle>
      <a:lvl1pPr algn="ctr" rtl="0" eaLnBrk="0" fontAlgn="base" hangingPunct="0">
        <a:spcBef>
          <a:spcPct val="0"/>
        </a:spcBef>
        <a:spcAft>
          <a:spcPct val="0"/>
        </a:spcAft>
        <a:defRPr sz="4400" kern="1200">
          <a:solidFill>
            <a:schemeClr val="tx1"/>
          </a:solidFill>
          <a:latin typeface="+mj-lt"/>
          <a:ea typeface="ＭＳ Ｐゴシック"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600" kern="1200">
          <a:solidFill>
            <a:schemeClr val="tx1"/>
          </a:solidFill>
          <a:latin typeface="Verdana" pitchFamily="34" charset="0"/>
          <a:ea typeface="ＭＳ Ｐゴシック" panose="020B0600070205080204" pitchFamily="34" charset="-128"/>
          <a:cs typeface="ＭＳ Ｐゴシック" charset="0"/>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Verdana" pitchFamily="34" charset="0"/>
          <a:ea typeface="ＭＳ Ｐゴシック" panose="020B0600070205080204" pitchFamily="34" charset="-128"/>
          <a:cs typeface="+mn-cs"/>
        </a:defRPr>
      </a:lvl2pPr>
      <a:lvl3pPr marL="1143000" indent="-228600" algn="l" rtl="0" eaLnBrk="0" fontAlgn="base" hangingPunct="0">
        <a:spcBef>
          <a:spcPct val="20000"/>
        </a:spcBef>
        <a:spcAft>
          <a:spcPct val="0"/>
        </a:spcAft>
        <a:buFont typeface="Arial" charset="0"/>
        <a:buChar char="•"/>
        <a:defRPr sz="2200" kern="1200">
          <a:solidFill>
            <a:schemeClr val="tx1"/>
          </a:solidFill>
          <a:latin typeface="Verdana" pitchFamily="34" charset="0"/>
          <a:ea typeface="ＭＳ Ｐゴシック" panose="020B0600070205080204"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Verdana" pitchFamily="34" charset="0"/>
          <a:ea typeface="ＭＳ Ｐゴシック" panose="020B0600070205080204"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Verdana" pitchFamily="34" charset="0"/>
          <a:ea typeface="ＭＳ Ｐゴシック"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notesSlide" Target="../notesSlides/notesSlide14.xml"/><Relationship Id="rId7" Type="http://schemas.openxmlformats.org/officeDocument/2006/relationships/diagramColors" Target="../diagrams/colors8.xml"/><Relationship Id="rId2" Type="http://schemas.openxmlformats.org/officeDocument/2006/relationships/slideLayout" Target="../slideLayouts/slideLayout5.xml"/><Relationship Id="rId1" Type="http://schemas.openxmlformats.org/officeDocument/2006/relationships/tags" Target="../tags/tag1.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19.xml"/><Relationship Id="rId3" Type="http://schemas.openxmlformats.org/officeDocument/2006/relationships/diagramData" Target="../diagrams/data18.xml"/><Relationship Id="rId7" Type="http://schemas.microsoft.com/office/2007/relationships/diagramDrawing" Target="../diagrams/drawing18.xml"/><Relationship Id="rId12" Type="http://schemas.microsoft.com/office/2007/relationships/diagramDrawing" Target="../diagrams/drawing19.xm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diagramColors" Target="../diagrams/colors18.xml"/><Relationship Id="rId11" Type="http://schemas.openxmlformats.org/officeDocument/2006/relationships/diagramColors" Target="../diagrams/colors19.xml"/><Relationship Id="rId5" Type="http://schemas.openxmlformats.org/officeDocument/2006/relationships/diagramQuickStyle" Target="../diagrams/quickStyle18.xml"/><Relationship Id="rId10" Type="http://schemas.openxmlformats.org/officeDocument/2006/relationships/diagramQuickStyle" Target="../diagrams/quickStyle19.xml"/><Relationship Id="rId4" Type="http://schemas.openxmlformats.org/officeDocument/2006/relationships/diagramLayout" Target="../diagrams/layout18.xml"/><Relationship Id="rId9" Type="http://schemas.openxmlformats.org/officeDocument/2006/relationships/diagramLayout" Target="../diagrams/layout19.xml"/></Relationships>
</file>

<file path=ppt/slides/_rels/slide26.xml.rels><?xml version="1.0" encoding="UTF-8" standalone="yes"?>
<Relationships xmlns="http://schemas.openxmlformats.org/package/2006/relationships"><Relationship Id="rId8" Type="http://schemas.openxmlformats.org/officeDocument/2006/relationships/diagramData" Target="../diagrams/data21.xml"/><Relationship Id="rId13" Type="http://schemas.openxmlformats.org/officeDocument/2006/relationships/image" Target="../media/image18.png"/><Relationship Id="rId3" Type="http://schemas.openxmlformats.org/officeDocument/2006/relationships/diagramData" Target="../diagrams/data20.xml"/><Relationship Id="rId7" Type="http://schemas.microsoft.com/office/2007/relationships/diagramDrawing" Target="../diagrams/drawing20.xml"/><Relationship Id="rId12" Type="http://schemas.microsoft.com/office/2007/relationships/diagramDrawing" Target="../diagrams/drawing21.xm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diagramColors" Target="../diagrams/colors20.xml"/><Relationship Id="rId11" Type="http://schemas.openxmlformats.org/officeDocument/2006/relationships/diagramColors" Target="../diagrams/colors21.xml"/><Relationship Id="rId5" Type="http://schemas.openxmlformats.org/officeDocument/2006/relationships/diagramQuickStyle" Target="../diagrams/quickStyle20.xml"/><Relationship Id="rId10" Type="http://schemas.openxmlformats.org/officeDocument/2006/relationships/diagramQuickStyle" Target="../diagrams/quickStyle21.xml"/><Relationship Id="rId4" Type="http://schemas.openxmlformats.org/officeDocument/2006/relationships/diagramLayout" Target="../diagrams/layout20.xml"/><Relationship Id="rId9" Type="http://schemas.openxmlformats.org/officeDocument/2006/relationships/diagramLayout" Target="../diagrams/layout21.xml"/></Relationships>
</file>

<file path=ppt/slides/_rels/slide27.xml.rels><?xml version="1.0" encoding="UTF-8" standalone="yes"?>
<Relationships xmlns="http://schemas.openxmlformats.org/package/2006/relationships"><Relationship Id="rId8" Type="http://schemas.openxmlformats.org/officeDocument/2006/relationships/diagramData" Target="../diagrams/data23.xml"/><Relationship Id="rId3" Type="http://schemas.openxmlformats.org/officeDocument/2006/relationships/diagramData" Target="../diagrams/data22.xml"/><Relationship Id="rId7" Type="http://schemas.microsoft.com/office/2007/relationships/diagramDrawing" Target="../diagrams/drawing22.xml"/><Relationship Id="rId12" Type="http://schemas.microsoft.com/office/2007/relationships/diagramDrawing" Target="../diagrams/drawing23.xm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diagramColors" Target="../diagrams/colors22.xml"/><Relationship Id="rId11" Type="http://schemas.openxmlformats.org/officeDocument/2006/relationships/diagramColors" Target="../diagrams/colors23.xml"/><Relationship Id="rId5" Type="http://schemas.openxmlformats.org/officeDocument/2006/relationships/diagramQuickStyle" Target="../diagrams/quickStyle22.xml"/><Relationship Id="rId10" Type="http://schemas.openxmlformats.org/officeDocument/2006/relationships/diagramQuickStyle" Target="../diagrams/quickStyle23.xml"/><Relationship Id="rId4" Type="http://schemas.openxmlformats.org/officeDocument/2006/relationships/diagramLayout" Target="../diagrams/layout22.xml"/><Relationship Id="rId9" Type="http://schemas.openxmlformats.org/officeDocument/2006/relationships/diagramLayout" Target="../diagrams/layout23.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3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diagramColors" Target="../diagrams/colors25.xml"/><Relationship Id="rId5" Type="http://schemas.openxmlformats.org/officeDocument/2006/relationships/diagramQuickStyle" Target="../diagrams/quickStyle25.xml"/><Relationship Id="rId10" Type="http://schemas.openxmlformats.org/officeDocument/2006/relationships/image" Target="../media/image21.png"/><Relationship Id="rId4" Type="http://schemas.openxmlformats.org/officeDocument/2006/relationships/diagramLayout" Target="../diagrams/layout25.xml"/><Relationship Id="rId9" Type="http://schemas.openxmlformats.org/officeDocument/2006/relationships/image" Target="../media/image20.png"/></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8" Type="http://schemas.openxmlformats.org/officeDocument/2006/relationships/diagramData" Target="../diagrams/data27.xml"/><Relationship Id="rId3" Type="http://schemas.openxmlformats.org/officeDocument/2006/relationships/diagramData" Target="../diagrams/data26.xml"/><Relationship Id="rId7" Type="http://schemas.microsoft.com/office/2007/relationships/diagramDrawing" Target="../diagrams/drawing26.xml"/><Relationship Id="rId12" Type="http://schemas.microsoft.com/office/2007/relationships/diagramDrawing" Target="../diagrams/drawing27.xml"/><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diagramColors" Target="../diagrams/colors26.xml"/><Relationship Id="rId11" Type="http://schemas.openxmlformats.org/officeDocument/2006/relationships/diagramColors" Target="../diagrams/colors27.xml"/><Relationship Id="rId5" Type="http://schemas.openxmlformats.org/officeDocument/2006/relationships/diagramQuickStyle" Target="../diagrams/quickStyle26.xml"/><Relationship Id="rId10" Type="http://schemas.openxmlformats.org/officeDocument/2006/relationships/diagramQuickStyle" Target="../diagrams/quickStyle27.xml"/><Relationship Id="rId4" Type="http://schemas.openxmlformats.org/officeDocument/2006/relationships/diagramLayout" Target="../diagrams/layout26.xml"/><Relationship Id="rId9" Type="http://schemas.openxmlformats.org/officeDocument/2006/relationships/diagramLayout" Target="../diagrams/layout27.xml"/></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5.xml"/><Relationship Id="rId1" Type="http://schemas.openxmlformats.org/officeDocument/2006/relationships/tags" Target="../tags/tag2.xml"/><Relationship Id="rId4" Type="http://schemas.openxmlformats.org/officeDocument/2006/relationships/image" Target="../media/image23.jpeg"/></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8" Type="http://schemas.microsoft.com/office/2007/relationships/diagramDrawing" Target="../diagrams/drawing28.xml"/><Relationship Id="rId3" Type="http://schemas.openxmlformats.org/officeDocument/2006/relationships/image" Target="../media/image28.png"/><Relationship Id="rId7" Type="http://schemas.openxmlformats.org/officeDocument/2006/relationships/diagramColors" Target="../diagrams/colors28.xml"/><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diagramQuickStyle" Target="../diagrams/quickStyle28.xml"/><Relationship Id="rId5" Type="http://schemas.openxmlformats.org/officeDocument/2006/relationships/diagramLayout" Target="../diagrams/layout28.xml"/><Relationship Id="rId4" Type="http://schemas.openxmlformats.org/officeDocument/2006/relationships/diagramData" Target="../diagrams/data28.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5.xml"/><Relationship Id="rId1" Type="http://schemas.openxmlformats.org/officeDocument/2006/relationships/tags" Target="../tags/tag3.xml"/><Relationship Id="rId4" Type="http://schemas.openxmlformats.org/officeDocument/2006/relationships/image" Target="../media/image29.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5.xml"/><Relationship Id="rId1" Type="http://schemas.openxmlformats.org/officeDocument/2006/relationships/tags" Target="../tags/tag4.xml"/><Relationship Id="rId5" Type="http://schemas.openxmlformats.org/officeDocument/2006/relationships/image" Target="../media/image31.jpeg"/><Relationship Id="rId4" Type="http://schemas.openxmlformats.org/officeDocument/2006/relationships/image" Target="../media/image30.png"/></Relationships>
</file>

<file path=ppt/slides/_rels/slide47.xml.rels><?xml version="1.0" encoding="UTF-8" standalone="yes"?>
<Relationships xmlns="http://schemas.openxmlformats.org/package/2006/relationships"><Relationship Id="rId8" Type="http://schemas.openxmlformats.org/officeDocument/2006/relationships/diagramColors" Target="../diagrams/colors29.xml"/><Relationship Id="rId3" Type="http://schemas.openxmlformats.org/officeDocument/2006/relationships/notesSlide" Target="../notesSlides/notesSlide44.xml"/><Relationship Id="rId7" Type="http://schemas.openxmlformats.org/officeDocument/2006/relationships/diagramQuickStyle" Target="../diagrams/quickStyle29.xml"/><Relationship Id="rId2" Type="http://schemas.openxmlformats.org/officeDocument/2006/relationships/slideLayout" Target="../slideLayouts/slideLayout5.xml"/><Relationship Id="rId1" Type="http://schemas.openxmlformats.org/officeDocument/2006/relationships/tags" Target="../tags/tag5.xml"/><Relationship Id="rId6" Type="http://schemas.openxmlformats.org/officeDocument/2006/relationships/diagramLayout" Target="../diagrams/layout29.xml"/><Relationship Id="rId5" Type="http://schemas.openxmlformats.org/officeDocument/2006/relationships/diagramData" Target="../diagrams/data29.xml"/><Relationship Id="rId10" Type="http://schemas.openxmlformats.org/officeDocument/2006/relationships/image" Target="../media/image33.jpeg"/><Relationship Id="rId4" Type="http://schemas.openxmlformats.org/officeDocument/2006/relationships/image" Target="../media/image32.jpeg"/><Relationship Id="rId9" Type="http://schemas.microsoft.com/office/2007/relationships/diagramDrawing" Target="../diagrams/drawing2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9.xml"/><Relationship Id="rId1" Type="http://schemas.openxmlformats.org/officeDocument/2006/relationships/tags" Target="../tags/tag6.xml"/><Relationship Id="rId5" Type="http://schemas.openxmlformats.org/officeDocument/2006/relationships/image" Target="../media/image31.jpeg"/><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8" Type="http://schemas.microsoft.com/office/2007/relationships/diagramDrawing" Target="../diagrams/drawing30.xml"/><Relationship Id="rId3" Type="http://schemas.openxmlformats.org/officeDocument/2006/relationships/image" Target="../media/image34.png"/><Relationship Id="rId7" Type="http://schemas.openxmlformats.org/officeDocument/2006/relationships/diagramColors" Target="../diagrams/colors30.xml"/><Relationship Id="rId2" Type="http://schemas.openxmlformats.org/officeDocument/2006/relationships/notesSlide" Target="../notesSlides/notesSlide49.xml"/><Relationship Id="rId1" Type="http://schemas.openxmlformats.org/officeDocument/2006/relationships/slideLayout" Target="../slideLayouts/slideLayout8.xml"/><Relationship Id="rId6" Type="http://schemas.openxmlformats.org/officeDocument/2006/relationships/diagramQuickStyle" Target="../diagrams/quickStyle30.xml"/><Relationship Id="rId5" Type="http://schemas.openxmlformats.org/officeDocument/2006/relationships/diagramLayout" Target="../diagrams/layout30.xml"/><Relationship Id="rId4" Type="http://schemas.openxmlformats.org/officeDocument/2006/relationships/diagramData" Target="../diagrams/data30.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9.xml"/><Relationship Id="rId1" Type="http://schemas.openxmlformats.org/officeDocument/2006/relationships/tags" Target="../tags/tag7.xml"/><Relationship Id="rId4" Type="http://schemas.openxmlformats.org/officeDocument/2006/relationships/image" Target="../media/image35.png"/></Relationships>
</file>

<file path=ppt/slides/_rels/slide58.xml.rels><?xml version="1.0" encoding="UTF-8" standalone="yes"?>
<Relationships xmlns="http://schemas.openxmlformats.org/package/2006/relationships"><Relationship Id="rId8" Type="http://schemas.openxmlformats.org/officeDocument/2006/relationships/image" Target="../media/image36.gif"/><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51.xml"/><Relationship Id="rId1" Type="http://schemas.openxmlformats.org/officeDocument/2006/relationships/slideLayout" Target="../slideLayouts/slideLayout8.xml"/><Relationship Id="rId6" Type="http://schemas.openxmlformats.org/officeDocument/2006/relationships/diagramColors" Target="../diagrams/colors31.xml"/><Relationship Id="rId5" Type="http://schemas.openxmlformats.org/officeDocument/2006/relationships/diagramQuickStyle" Target="../diagrams/quickStyle31.xml"/><Relationship Id="rId10" Type="http://schemas.openxmlformats.org/officeDocument/2006/relationships/image" Target="../media/image21.png"/><Relationship Id="rId4" Type="http://schemas.openxmlformats.org/officeDocument/2006/relationships/diagramLayout" Target="../diagrams/layout31.xml"/><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2.jpeg"/><Relationship Id="rId7" Type="http://schemas.openxmlformats.org/officeDocument/2006/relationships/diagramColors" Target="../diagrams/colors3.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1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8"/>
          <p:cNvSpPr txBox="1">
            <a:spLocks noChangeArrowheads="1"/>
          </p:cNvSpPr>
          <p:nvPr/>
        </p:nvSpPr>
        <p:spPr bwMode="auto">
          <a:xfrm>
            <a:off x="1835150" y="4656138"/>
            <a:ext cx="6789738"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175">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200" dirty="0">
                <a:solidFill>
                  <a:srgbClr val="50144B"/>
                </a:solidFill>
                <a:latin typeface="Verdana" panose="020B0604030504040204" pitchFamily="34" charset="0"/>
              </a:rPr>
              <a:t>Trinity College London</a:t>
            </a:r>
            <a:endParaRPr lang="en-US" altLang="en-US" sz="2000" i="1" dirty="0">
              <a:solidFill>
                <a:srgbClr val="50144B"/>
              </a:solidFill>
              <a:latin typeface="Verdana" panose="020B0604030504040204" pitchFamily="34" charset="0"/>
            </a:endParaRPr>
          </a:p>
          <a:p>
            <a:endParaRPr lang="en-US" altLang="en-US" sz="1800" dirty="0">
              <a:solidFill>
                <a:srgbClr val="50144B"/>
              </a:solidFill>
              <a:latin typeface="Verdana" panose="020B0604030504040204" pitchFamily="34" charset="0"/>
            </a:endParaRPr>
          </a:p>
        </p:txBody>
      </p:sp>
      <p:sp>
        <p:nvSpPr>
          <p:cNvPr id="12" name="Rectangle 11"/>
          <p:cNvSpPr/>
          <p:nvPr/>
        </p:nvSpPr>
        <p:spPr>
          <a:xfrm>
            <a:off x="5000625" y="5786438"/>
            <a:ext cx="3929063" cy="1071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5125" name="Imagen 3" descr="Ofqual_logo.svg.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43213" y="6164263"/>
            <a:ext cx="1368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2" descr="C:\Users\jonathanf\Desktop\logo-trinity-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2188" y="6215063"/>
            <a:ext cx="188118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57700" y="6002338"/>
            <a:ext cx="12382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Rectangle 7"/>
          <p:cNvSpPr>
            <a:spLocks noChangeArrowheads="1"/>
          </p:cNvSpPr>
          <p:nvPr/>
        </p:nvSpPr>
        <p:spPr bwMode="auto">
          <a:xfrm>
            <a:off x="1835150" y="5532438"/>
            <a:ext cx="7308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dirty="0">
                <a:solidFill>
                  <a:srgbClr val="50144B"/>
                </a:solidFill>
                <a:latin typeface="Verdana" panose="020B0604030504040204" pitchFamily="34" charset="0"/>
              </a:rPr>
              <a:t>English qualifications for real-world communication</a:t>
            </a:r>
          </a:p>
        </p:txBody>
      </p:sp>
      <p:sp>
        <p:nvSpPr>
          <p:cNvPr id="5130" name="Rectangle 1"/>
          <p:cNvSpPr>
            <a:spLocks noChangeArrowheads="1"/>
          </p:cNvSpPr>
          <p:nvPr/>
        </p:nvSpPr>
        <p:spPr bwMode="auto">
          <a:xfrm>
            <a:off x="1705769" y="871537"/>
            <a:ext cx="7223919"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200" dirty="0">
                <a:solidFill>
                  <a:srgbClr val="50144B"/>
                </a:solidFill>
                <a:latin typeface="Verdana" panose="020B0604030504040204" pitchFamily="34" charset="0"/>
              </a:rPr>
              <a:t>Potential and pitfalls. Contemporary approaches to language testing. </a:t>
            </a:r>
            <a:endParaRPr lang="en-US" altLang="en-US" dirty="0">
              <a:solidFill>
                <a:srgbClr val="50144B"/>
              </a:solidFill>
              <a:latin typeface="Verdana" panose="020B0604030504040204" pitchFamily="34" charset="0"/>
            </a:endParaRPr>
          </a:p>
          <a:p>
            <a:endParaRPr lang="en-US" altLang="en-US" dirty="0">
              <a:solidFill>
                <a:srgbClr val="50144B"/>
              </a:solidFill>
              <a:latin typeface="Verdana" panose="020B0604030504040204" pitchFamily="34" charset="0"/>
            </a:endParaRPr>
          </a:p>
          <a:p>
            <a:endParaRPr lang="en-US" altLang="en-US" dirty="0">
              <a:solidFill>
                <a:srgbClr val="50144B"/>
              </a:solidFill>
              <a:latin typeface="Verdana" panose="020B0604030504040204" pitchFamily="34" charset="0"/>
            </a:endParaRPr>
          </a:p>
          <a:p>
            <a:r>
              <a:rPr lang="en-US" altLang="en-US" dirty="0">
                <a:solidFill>
                  <a:srgbClr val="50144B"/>
                </a:solidFill>
                <a:latin typeface="Verdana" panose="020B0604030504040204" pitchFamily="34" charset="0"/>
              </a:rPr>
              <a:t>Alex Thorp</a:t>
            </a:r>
          </a:p>
          <a:p>
            <a:r>
              <a:rPr lang="en-US" altLang="en-US" dirty="0">
                <a:solidFill>
                  <a:srgbClr val="50144B"/>
                </a:solidFill>
                <a:latin typeface="Verdana" panose="020B0604030504040204" pitchFamily="34" charset="0"/>
              </a:rPr>
              <a:t>Academic Support Specialist</a:t>
            </a:r>
          </a:p>
        </p:txBody>
      </p:sp>
    </p:spTree>
    <p:extLst>
      <p:ext uri="{BB962C8B-B14F-4D97-AF65-F5344CB8AC3E}">
        <p14:creationId xmlns:p14="http://schemas.microsoft.com/office/powerpoint/2010/main" val="3578058180"/>
      </p:ext>
    </p:extLst>
  </p:cSld>
  <p:clrMapOvr>
    <a:masterClrMapping/>
  </p:clrMapOvr>
  <p:transition spd="med" advClick="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xfrm>
            <a:off x="395288" y="188913"/>
            <a:ext cx="8229600" cy="785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b="0" dirty="0">
                <a:latin typeface="Verdana" charset="0"/>
                <a:ea typeface="ＭＳ Ｐゴシック" charset="-128"/>
              </a:rPr>
              <a:t>Pitfalls in testing</a:t>
            </a:r>
            <a:br>
              <a:rPr lang="en-GB" altLang="en-US" b="0" dirty="0">
                <a:latin typeface="Verdana" charset="0"/>
                <a:ea typeface="ＭＳ Ｐゴシック" charset="-128"/>
              </a:rPr>
            </a:br>
            <a:r>
              <a:rPr lang="en-GB" altLang="en-US" sz="2400" b="0" dirty="0">
                <a:latin typeface="Verdana" charset="0"/>
                <a:ea typeface="ＭＳ Ｐゴシック" charset="-128"/>
              </a:rPr>
              <a:t>Dangers</a:t>
            </a:r>
          </a:p>
        </p:txBody>
      </p:sp>
      <p:sp>
        <p:nvSpPr>
          <p:cNvPr id="5" name="Rectangle 7"/>
          <p:cNvSpPr>
            <a:spLocks noChangeArrowheads="1"/>
          </p:cNvSpPr>
          <p:nvPr/>
        </p:nvSpPr>
        <p:spPr bwMode="auto">
          <a:xfrm>
            <a:off x="473076" y="1772816"/>
            <a:ext cx="815181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defTabSz="914400" eaLnBrk="0" fontAlgn="base" hangingPunct="0">
              <a:spcBef>
                <a:spcPct val="0"/>
              </a:spcBef>
              <a:spcAft>
                <a:spcPct val="0"/>
              </a:spcAft>
            </a:pPr>
            <a:r>
              <a:rPr lang="en-US" altLang="en-US" sz="2800" dirty="0">
                <a:solidFill>
                  <a:srgbClr val="50144B"/>
                </a:solidFill>
                <a:latin typeface="Verdana" charset="0"/>
              </a:rPr>
              <a:t>Bias test score and test skills at the expense of communicative competence or positive </a:t>
            </a:r>
            <a:r>
              <a:rPr lang="en-US" altLang="en-US" sz="2800" dirty="0" err="1">
                <a:solidFill>
                  <a:srgbClr val="50144B"/>
                </a:solidFill>
                <a:latin typeface="Verdana" charset="0"/>
              </a:rPr>
              <a:t>washback</a:t>
            </a:r>
            <a:endParaRPr lang="en-US" altLang="en-US" sz="2000" dirty="0">
              <a:solidFill>
                <a:srgbClr val="50144B"/>
              </a:solidFill>
              <a:latin typeface="Verdana" charset="0"/>
            </a:endParaRPr>
          </a:p>
        </p:txBody>
      </p:sp>
      <p:graphicFrame>
        <p:nvGraphicFramePr>
          <p:cNvPr id="2" name="Diagram 1"/>
          <p:cNvGraphicFramePr/>
          <p:nvPr>
            <p:extLst/>
          </p:nvPr>
        </p:nvGraphicFramePr>
        <p:xfrm>
          <a:off x="1524000" y="261692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850985"/>
      </p:ext>
    </p:extLst>
  </p:cSld>
  <p:clrMapOvr>
    <a:masterClrMapping/>
  </p:clrMapOvr>
  <p:transition spd="med" advClick="0">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xfrm>
            <a:off x="395288" y="209233"/>
            <a:ext cx="8229600" cy="785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b="0" dirty="0">
                <a:latin typeface="Verdana" charset="0"/>
                <a:ea typeface="ＭＳ Ｐゴシック" charset="-128"/>
              </a:rPr>
              <a:t>Developments in validity theory</a:t>
            </a:r>
            <a:br>
              <a:rPr lang="en-GB" altLang="en-US" b="0" dirty="0">
                <a:latin typeface="Verdana" charset="0"/>
                <a:ea typeface="ＭＳ Ｐゴシック" charset="-128"/>
              </a:rPr>
            </a:br>
            <a:r>
              <a:rPr lang="en-GB" altLang="en-US" sz="2400" b="0" dirty="0">
                <a:latin typeface="Verdana" charset="0"/>
                <a:ea typeface="ＭＳ Ｐゴシック" charset="-128"/>
              </a:rPr>
              <a:t>Consequential validity</a:t>
            </a:r>
          </a:p>
        </p:txBody>
      </p:sp>
      <p:graphicFrame>
        <p:nvGraphicFramePr>
          <p:cNvPr id="6" name="Diagram 5"/>
          <p:cNvGraphicFramePr/>
          <p:nvPr>
            <p:extLst/>
          </p:nvPr>
        </p:nvGraphicFramePr>
        <p:xfrm>
          <a:off x="1524000" y="1912389"/>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5754256"/>
      </p:ext>
    </p:extLst>
  </p:cSld>
  <p:clrMapOvr>
    <a:masterClrMapping/>
  </p:clrMapOvr>
  <p:transition spd="med" advClick="0">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xfrm>
            <a:off x="395288" y="188913"/>
            <a:ext cx="8229600" cy="785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b="0" dirty="0">
                <a:latin typeface="Verdana" charset="0"/>
                <a:ea typeface="ＭＳ Ｐゴシック" charset="-128"/>
              </a:rPr>
              <a:t>Developments in validity theory</a:t>
            </a:r>
            <a:br>
              <a:rPr lang="en-GB" altLang="en-US" b="0" dirty="0">
                <a:latin typeface="Verdana" charset="0"/>
                <a:ea typeface="ＭＳ Ｐゴシック" charset="-128"/>
              </a:rPr>
            </a:br>
            <a:r>
              <a:rPr lang="en-GB" altLang="en-US" sz="2400" b="0" dirty="0" err="1">
                <a:latin typeface="Verdana" charset="0"/>
                <a:ea typeface="ＭＳ Ｐゴシック" charset="-128"/>
              </a:rPr>
              <a:t>Washback</a:t>
            </a:r>
            <a:r>
              <a:rPr lang="en-GB" altLang="en-US" sz="2400" b="0" dirty="0">
                <a:latin typeface="Verdana" charset="0"/>
                <a:ea typeface="ＭＳ Ｐゴシック" charset="-128"/>
              </a:rPr>
              <a:t> – nothing new</a:t>
            </a:r>
          </a:p>
        </p:txBody>
      </p:sp>
      <p:sp>
        <p:nvSpPr>
          <p:cNvPr id="4" name="Rectangle 7"/>
          <p:cNvSpPr>
            <a:spLocks noChangeArrowheads="1"/>
          </p:cNvSpPr>
          <p:nvPr/>
        </p:nvSpPr>
        <p:spPr bwMode="auto">
          <a:xfrm>
            <a:off x="660387" y="2126718"/>
            <a:ext cx="8151812"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0" fontAlgn="base" hangingPunct="0">
              <a:spcBef>
                <a:spcPct val="0"/>
              </a:spcBef>
              <a:spcAft>
                <a:spcPct val="0"/>
              </a:spcAft>
            </a:pPr>
            <a:r>
              <a:rPr lang="en-US" sz="2800" dirty="0"/>
              <a:t>If a test has positive </a:t>
            </a:r>
            <a:r>
              <a:rPr lang="en-US" sz="2800" dirty="0" err="1"/>
              <a:t>washback</a:t>
            </a:r>
            <a:r>
              <a:rPr lang="en-US" sz="2800" dirty="0"/>
              <a:t>, ‘there is no difference between teaching the curriculum and teaching to the test’. </a:t>
            </a:r>
          </a:p>
          <a:p>
            <a:pPr defTabSz="914400" eaLnBrk="0" fontAlgn="base" hangingPunct="0">
              <a:spcBef>
                <a:spcPct val="0"/>
              </a:spcBef>
              <a:spcAft>
                <a:spcPct val="0"/>
              </a:spcAft>
            </a:pPr>
            <a:r>
              <a:rPr lang="en-US" sz="2800" dirty="0"/>
              <a:t>(</a:t>
            </a:r>
            <a:r>
              <a:rPr lang="en-US" sz="2800" dirty="0" err="1"/>
              <a:t>Weigle</a:t>
            </a:r>
            <a:r>
              <a:rPr lang="en-US" sz="2800" dirty="0"/>
              <a:t> &amp; Jensen, 1997, p. 205)</a:t>
            </a:r>
          </a:p>
          <a:p>
            <a:pPr defTabSz="914400" eaLnBrk="0" fontAlgn="base" hangingPunct="0">
              <a:spcBef>
                <a:spcPct val="0"/>
              </a:spcBef>
              <a:spcAft>
                <a:spcPct val="0"/>
              </a:spcAft>
            </a:pPr>
            <a:endParaRPr lang="en-US" sz="2800" dirty="0"/>
          </a:p>
          <a:p>
            <a:pPr defTabSz="914400" eaLnBrk="0" fontAlgn="base" hangingPunct="0">
              <a:spcBef>
                <a:spcPct val="0"/>
              </a:spcBef>
              <a:spcAft>
                <a:spcPct val="0"/>
              </a:spcAft>
            </a:pPr>
            <a:r>
              <a:rPr lang="en-US" sz="2800" dirty="0"/>
              <a:t>Tests can be a powerful, low-cost means of influencing the quality of what teachers teach and what learners learn at school. </a:t>
            </a:r>
          </a:p>
          <a:p>
            <a:pPr defTabSz="914400" eaLnBrk="0" fontAlgn="base" hangingPunct="0">
              <a:spcBef>
                <a:spcPct val="0"/>
              </a:spcBef>
              <a:spcAft>
                <a:spcPct val="0"/>
              </a:spcAft>
            </a:pPr>
            <a:r>
              <a:rPr lang="en-US" sz="2800" dirty="0"/>
              <a:t>(</a:t>
            </a:r>
            <a:r>
              <a:rPr lang="en-US" sz="2800" dirty="0" err="1"/>
              <a:t>Heyneman</a:t>
            </a:r>
            <a:r>
              <a:rPr lang="en-US" sz="2800" dirty="0"/>
              <a:t> &amp; Ransom, 1992)</a:t>
            </a:r>
            <a:endParaRPr lang="en-US" altLang="en-US" sz="2800" b="1" dirty="0">
              <a:solidFill>
                <a:srgbClr val="50144B"/>
              </a:solidFill>
              <a:latin typeface="Verdana" panose="020B0604030504040204" pitchFamily="34" charset="0"/>
            </a:endParaRPr>
          </a:p>
        </p:txBody>
      </p:sp>
    </p:spTree>
    <p:extLst>
      <p:ext uri="{BB962C8B-B14F-4D97-AF65-F5344CB8AC3E}">
        <p14:creationId xmlns:p14="http://schemas.microsoft.com/office/powerpoint/2010/main" val="3804082755"/>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xfrm>
            <a:off x="395288" y="209233"/>
            <a:ext cx="8229600" cy="785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b="0" dirty="0">
                <a:latin typeface="Verdana" charset="0"/>
                <a:ea typeface="ＭＳ Ｐゴシック" charset="-128"/>
              </a:rPr>
              <a:t>Changing face of assessment</a:t>
            </a:r>
            <a:br>
              <a:rPr lang="en-GB" altLang="en-US" b="0" dirty="0">
                <a:latin typeface="Verdana" charset="0"/>
                <a:ea typeface="ＭＳ Ｐゴシック" charset="-128"/>
              </a:rPr>
            </a:br>
            <a:r>
              <a:rPr lang="en-GB" altLang="en-US" sz="2400" b="0" dirty="0">
                <a:latin typeface="Verdana" charset="0"/>
                <a:ea typeface="ＭＳ Ｐゴシック" charset="-128"/>
              </a:rPr>
              <a:t>Learning and assessment  alignment</a:t>
            </a:r>
          </a:p>
        </p:txBody>
      </p:sp>
      <p:graphicFrame>
        <p:nvGraphicFramePr>
          <p:cNvPr id="2" name="Diagram 1"/>
          <p:cNvGraphicFramePr/>
          <p:nvPr>
            <p:extLst/>
          </p:nvPr>
        </p:nvGraphicFramePr>
        <p:xfrm>
          <a:off x="1524000" y="1778924"/>
          <a:ext cx="6096000" cy="30590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nvPr>
        </p:nvGraphicFramePr>
        <p:xfrm>
          <a:off x="1773381" y="2726575"/>
          <a:ext cx="6096000" cy="305908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041872716"/>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646" y="254373"/>
            <a:ext cx="8095101" cy="954107"/>
          </a:xfrm>
          <a:prstGeom prst="rect">
            <a:avLst/>
          </a:prstGeom>
        </p:spPr>
        <p:txBody>
          <a:bodyPr wrap="none">
            <a:spAutoFit/>
          </a:bodyPr>
          <a:lstStyle/>
          <a:p>
            <a:pPr defTabSz="914400" eaLnBrk="0" fontAlgn="base" hangingPunct="0">
              <a:spcBef>
                <a:spcPct val="0"/>
              </a:spcBef>
              <a:spcAft>
                <a:spcPct val="0"/>
              </a:spcAft>
            </a:pPr>
            <a:r>
              <a:rPr lang="en-GB" sz="3200" dirty="0">
                <a:solidFill>
                  <a:prstClr val="white"/>
                </a:solidFill>
                <a:latin typeface="Verdana" panose="020B0604030504040204" pitchFamily="34" charset="0"/>
                <a:ea typeface="Verdana" panose="020B0604030504040204" pitchFamily="34" charset="0"/>
                <a:cs typeface="Verdana" panose="020B0604030504040204" pitchFamily="34" charset="0"/>
              </a:rPr>
              <a:t>The evolution of language assessment</a:t>
            </a:r>
          </a:p>
          <a:p>
            <a:pPr defTabSz="914400" eaLnBrk="0" fontAlgn="base" hangingPunct="0">
              <a:spcBef>
                <a:spcPct val="0"/>
              </a:spcBef>
              <a:spcAft>
                <a:spcPct val="0"/>
              </a:spcAft>
            </a:pPr>
            <a:r>
              <a:rPr lang="en-GB" sz="2400" dirty="0">
                <a:solidFill>
                  <a:prstClr val="white"/>
                </a:solidFill>
                <a:latin typeface="Verdana" panose="020B0604030504040204" pitchFamily="34" charset="0"/>
                <a:ea typeface="Verdana" panose="020B0604030504040204" pitchFamily="34" charset="0"/>
                <a:cs typeface="Verdana" panose="020B0604030504040204" pitchFamily="34" charset="0"/>
              </a:rPr>
              <a:t>Drivers </a:t>
            </a:r>
          </a:p>
        </p:txBody>
      </p:sp>
      <p:graphicFrame>
        <p:nvGraphicFramePr>
          <p:cNvPr id="6" name="Diagram 5"/>
          <p:cNvGraphicFramePr/>
          <p:nvPr/>
        </p:nvGraphicFramePr>
        <p:xfrm>
          <a:off x="788438" y="1396999"/>
          <a:ext cx="7159808" cy="50460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069416578"/>
      </p:ext>
    </p:extLst>
  </p:cSld>
  <p:clrMapOvr>
    <a:masterClrMapping/>
  </p:clrMapOvr>
  <p:transition spd="slow" advClick="0">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2A2D31DF-6F6A-461F-A4F1-AB068E697C47}"/>
                                            </p:graphicEl>
                                          </p:spTgt>
                                        </p:tgtEl>
                                        <p:attrNameLst>
                                          <p:attrName>style.visibility</p:attrName>
                                        </p:attrNameLst>
                                      </p:cBhvr>
                                      <p:to>
                                        <p:strVal val="visible"/>
                                      </p:to>
                                    </p:set>
                                    <p:animEffect transition="in" filter="fade">
                                      <p:cBhvr>
                                        <p:cTn id="7" dur="500"/>
                                        <p:tgtEl>
                                          <p:spTgt spid="6">
                                            <p:graphicEl>
                                              <a:dgm id="{2A2D31DF-6F6A-461F-A4F1-AB068E697C4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BDFBFC78-361C-4728-A349-3BB0F88A3C95}"/>
                                            </p:graphicEl>
                                          </p:spTgt>
                                        </p:tgtEl>
                                        <p:attrNameLst>
                                          <p:attrName>style.visibility</p:attrName>
                                        </p:attrNameLst>
                                      </p:cBhvr>
                                      <p:to>
                                        <p:strVal val="visible"/>
                                      </p:to>
                                    </p:set>
                                    <p:animEffect transition="in" filter="fade">
                                      <p:cBhvr>
                                        <p:cTn id="12" dur="500"/>
                                        <p:tgtEl>
                                          <p:spTgt spid="6">
                                            <p:graphicEl>
                                              <a:dgm id="{BDFBFC78-361C-4728-A349-3BB0F88A3C95}"/>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graphicEl>
                                              <a:dgm id="{39DA0D9B-59FD-4509-A070-D99B8084712B}"/>
                                            </p:graphicEl>
                                          </p:spTgt>
                                        </p:tgtEl>
                                        <p:attrNameLst>
                                          <p:attrName>style.visibility</p:attrName>
                                        </p:attrNameLst>
                                      </p:cBhvr>
                                      <p:to>
                                        <p:strVal val="visible"/>
                                      </p:to>
                                    </p:set>
                                    <p:animEffect transition="in" filter="fade">
                                      <p:cBhvr>
                                        <p:cTn id="15" dur="500"/>
                                        <p:tgtEl>
                                          <p:spTgt spid="6">
                                            <p:graphicEl>
                                              <a:dgm id="{39DA0D9B-59FD-4509-A070-D99B8084712B}"/>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graphicEl>
                                              <a:dgm id="{962280EE-CA96-4145-A671-80CB218E8D7E}"/>
                                            </p:graphicEl>
                                          </p:spTgt>
                                        </p:tgtEl>
                                        <p:attrNameLst>
                                          <p:attrName>style.visibility</p:attrName>
                                        </p:attrNameLst>
                                      </p:cBhvr>
                                      <p:to>
                                        <p:strVal val="visible"/>
                                      </p:to>
                                    </p:set>
                                    <p:animEffect transition="in" filter="fade">
                                      <p:cBhvr>
                                        <p:cTn id="20" dur="500"/>
                                        <p:tgtEl>
                                          <p:spTgt spid="6">
                                            <p:graphicEl>
                                              <a:dgm id="{962280EE-CA96-4145-A671-80CB218E8D7E}"/>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graphicEl>
                                              <a:dgm id="{6BB66C34-6656-4D20-841E-57E823CFDA46}"/>
                                            </p:graphicEl>
                                          </p:spTgt>
                                        </p:tgtEl>
                                        <p:attrNameLst>
                                          <p:attrName>style.visibility</p:attrName>
                                        </p:attrNameLst>
                                      </p:cBhvr>
                                      <p:to>
                                        <p:strVal val="visible"/>
                                      </p:to>
                                    </p:set>
                                    <p:animEffect transition="in" filter="fade">
                                      <p:cBhvr>
                                        <p:cTn id="23" dur="500"/>
                                        <p:tgtEl>
                                          <p:spTgt spid="6">
                                            <p:graphicEl>
                                              <a:dgm id="{6BB66C34-6656-4D20-841E-57E823CFDA46}"/>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graphicEl>
                                              <a:dgm id="{F7B65B24-E189-446E-BDB4-3387EFA67004}"/>
                                            </p:graphicEl>
                                          </p:spTgt>
                                        </p:tgtEl>
                                        <p:attrNameLst>
                                          <p:attrName>style.visibility</p:attrName>
                                        </p:attrNameLst>
                                      </p:cBhvr>
                                      <p:to>
                                        <p:strVal val="visible"/>
                                      </p:to>
                                    </p:set>
                                    <p:animEffect transition="in" filter="fade">
                                      <p:cBhvr>
                                        <p:cTn id="28" dur="500"/>
                                        <p:tgtEl>
                                          <p:spTgt spid="6">
                                            <p:graphicEl>
                                              <a:dgm id="{F7B65B24-E189-446E-BDB4-3387EFA67004}"/>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graphicEl>
                                              <a:dgm id="{524C5DFE-A349-4FC4-B7B0-B370A56E246A}"/>
                                            </p:graphicEl>
                                          </p:spTgt>
                                        </p:tgtEl>
                                        <p:attrNameLst>
                                          <p:attrName>style.visibility</p:attrName>
                                        </p:attrNameLst>
                                      </p:cBhvr>
                                      <p:to>
                                        <p:strVal val="visible"/>
                                      </p:to>
                                    </p:set>
                                    <p:animEffect transition="in" filter="fade">
                                      <p:cBhvr>
                                        <p:cTn id="31" dur="500"/>
                                        <p:tgtEl>
                                          <p:spTgt spid="6">
                                            <p:graphicEl>
                                              <a:dgm id="{524C5DFE-A349-4FC4-B7B0-B370A56E246A}"/>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graphicEl>
                                              <a:dgm id="{175C2D15-E65E-4F03-A95C-2158B6232049}"/>
                                            </p:graphicEl>
                                          </p:spTgt>
                                        </p:tgtEl>
                                        <p:attrNameLst>
                                          <p:attrName>style.visibility</p:attrName>
                                        </p:attrNameLst>
                                      </p:cBhvr>
                                      <p:to>
                                        <p:strVal val="visible"/>
                                      </p:to>
                                    </p:set>
                                    <p:animEffect transition="in" filter="fade">
                                      <p:cBhvr>
                                        <p:cTn id="36" dur="500"/>
                                        <p:tgtEl>
                                          <p:spTgt spid="6">
                                            <p:graphicEl>
                                              <a:dgm id="{175C2D15-E65E-4F03-A95C-2158B6232049}"/>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
                                            <p:graphicEl>
                                              <a:dgm id="{60671F8B-3AF8-4EDB-8A56-5378AAD93C4E}"/>
                                            </p:graphicEl>
                                          </p:spTgt>
                                        </p:tgtEl>
                                        <p:attrNameLst>
                                          <p:attrName>style.visibility</p:attrName>
                                        </p:attrNameLst>
                                      </p:cBhvr>
                                      <p:to>
                                        <p:strVal val="visible"/>
                                      </p:to>
                                    </p:set>
                                    <p:animEffect transition="in" filter="fade">
                                      <p:cBhvr>
                                        <p:cTn id="39" dur="500"/>
                                        <p:tgtEl>
                                          <p:spTgt spid="6">
                                            <p:graphicEl>
                                              <a:dgm id="{60671F8B-3AF8-4EDB-8A56-5378AAD93C4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xfrm>
            <a:off x="193813" y="209233"/>
            <a:ext cx="9601119" cy="785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b="0" dirty="0">
                <a:latin typeface="Verdana" charset="0"/>
                <a:ea typeface="ＭＳ Ｐゴシック" charset="-128"/>
              </a:rPr>
              <a:t>How changes influence assessment</a:t>
            </a:r>
            <a:br>
              <a:rPr lang="en-GB" altLang="en-US" b="0" dirty="0">
                <a:latin typeface="Verdana" charset="0"/>
                <a:ea typeface="ＭＳ Ｐゴシック" charset="-128"/>
              </a:rPr>
            </a:br>
            <a:r>
              <a:rPr lang="en-GB" altLang="en-US" sz="2400" b="0" dirty="0">
                <a:latin typeface="Verdana" charset="0"/>
                <a:ea typeface="ＭＳ Ｐゴシック" charset="-128"/>
              </a:rPr>
              <a:t>Validity theory </a:t>
            </a:r>
          </a:p>
        </p:txBody>
      </p:sp>
      <p:graphicFrame>
        <p:nvGraphicFramePr>
          <p:cNvPr id="2" name="Diagram 1"/>
          <p:cNvGraphicFramePr/>
          <p:nvPr>
            <p:extLst>
              <p:ext uri="{D42A27DB-BD31-4B8C-83A1-F6EECF244321}">
                <p14:modId xmlns:p14="http://schemas.microsoft.com/office/powerpoint/2010/main" val="3884902070"/>
              </p:ext>
            </p:extLst>
          </p:nvPr>
        </p:nvGraphicFramePr>
        <p:xfrm>
          <a:off x="-252536" y="1397000"/>
          <a:ext cx="7440488" cy="5056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4593238" y="1700808"/>
            <a:ext cx="4572000" cy="1421928"/>
          </a:xfrm>
          <a:prstGeom prst="rect">
            <a:avLst/>
          </a:prstGeom>
        </p:spPr>
        <p:txBody>
          <a:bodyPr>
            <a:spAutoFit/>
          </a:bodyPr>
          <a:lstStyle/>
          <a:p>
            <a:pPr algn="ctr" defTabSz="914400" eaLnBrk="0" fontAlgn="base" hangingPunct="0">
              <a:lnSpc>
                <a:spcPct val="120000"/>
              </a:lnSpc>
              <a:spcBef>
                <a:spcPct val="0"/>
              </a:spcBef>
              <a:spcAft>
                <a:spcPct val="0"/>
              </a:spcAft>
            </a:pPr>
            <a:r>
              <a:rPr lang="en-GB" altLang="en-US" sz="2400" i="1" dirty="0">
                <a:solidFill>
                  <a:srgbClr val="EC1D85"/>
                </a:solidFill>
                <a:latin typeface="Verdana" panose="020B0604030504040204" pitchFamily="34" charset="0"/>
                <a:ea typeface="Verdana" panose="020B0604030504040204" pitchFamily="34" charset="0"/>
                <a:cs typeface="Verdana" panose="020B0604030504040204" pitchFamily="34" charset="0"/>
              </a:rPr>
              <a:t>Placing the individual test taker at the heart of the language testing agenda.</a:t>
            </a:r>
            <a:endParaRPr lang="en-GB" sz="24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5" name="Diagram 4"/>
          <p:cNvGraphicFramePr/>
          <p:nvPr>
            <p:extLst/>
          </p:nvPr>
        </p:nvGraphicFramePr>
        <p:xfrm>
          <a:off x="1212980" y="2500604"/>
          <a:ext cx="4627983" cy="291115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613278056"/>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F2D26FDE-1F48-4033-8AFC-6222CBAA55AC}"/>
                                            </p:graphicEl>
                                          </p:spTgt>
                                        </p:tgtEl>
                                        <p:attrNameLst>
                                          <p:attrName>style.visibility</p:attrName>
                                        </p:attrNameLst>
                                      </p:cBhvr>
                                      <p:to>
                                        <p:strVal val="visible"/>
                                      </p:to>
                                    </p:set>
                                    <p:animEffect transition="in" filter="fade">
                                      <p:cBhvr>
                                        <p:cTn id="7" dur="500"/>
                                        <p:tgtEl>
                                          <p:spTgt spid="5">
                                            <p:graphicEl>
                                              <a:dgm id="{F2D26FDE-1F48-4033-8AFC-6222CBAA55A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F2D26FDE-1F48-4033-8AFC-6222CBAA55AC}"/>
                                            </p:graphicEl>
                                          </p:spTgt>
                                        </p:tgtEl>
                                        <p:attrNameLst>
                                          <p:attrName>style.visibility</p:attrName>
                                        </p:attrNameLst>
                                      </p:cBhvr>
                                      <p:to>
                                        <p:strVal val="visible"/>
                                      </p:to>
                                    </p:set>
                                    <p:animEffect transition="in" filter="fade">
                                      <p:cBhvr>
                                        <p:cTn id="12" dur="500"/>
                                        <p:tgtEl>
                                          <p:spTgt spid="2">
                                            <p:graphicEl>
                                              <a:dgm id="{F2D26FDE-1F48-4033-8AFC-6222CBAA55AC}"/>
                                            </p:graphic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graphicEl>
                                              <a:dgm id="{5895A369-5412-401E-A82A-3FBE78F7084A}"/>
                                            </p:graphicEl>
                                          </p:spTgt>
                                        </p:tgtEl>
                                        <p:attrNameLst>
                                          <p:attrName>style.visibility</p:attrName>
                                        </p:attrNameLst>
                                      </p:cBhvr>
                                      <p:to>
                                        <p:strVal val="visible"/>
                                      </p:to>
                                    </p:set>
                                    <p:animEffect transition="in" filter="fade">
                                      <p:cBhvr>
                                        <p:cTn id="16" dur="500"/>
                                        <p:tgtEl>
                                          <p:spTgt spid="2">
                                            <p:graphicEl>
                                              <a:dgm id="{5895A369-5412-401E-A82A-3FBE78F7084A}"/>
                                            </p:graphicEl>
                                          </p:spTgt>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
                                            <p:graphicEl>
                                              <a:dgm id="{89DB4279-CCC1-43E6-A2EC-F27F97D0A687}"/>
                                            </p:graphicEl>
                                          </p:spTgt>
                                        </p:tgtEl>
                                        <p:attrNameLst>
                                          <p:attrName>style.visibility</p:attrName>
                                        </p:attrNameLst>
                                      </p:cBhvr>
                                      <p:to>
                                        <p:strVal val="visible"/>
                                      </p:to>
                                    </p:set>
                                    <p:animEffect transition="in" filter="fade">
                                      <p:cBhvr>
                                        <p:cTn id="20" dur="500"/>
                                        <p:tgtEl>
                                          <p:spTgt spid="2">
                                            <p:graphicEl>
                                              <a:dgm id="{89DB4279-CCC1-43E6-A2EC-F27F97D0A687}"/>
                                            </p:graphicEl>
                                          </p:spTgt>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2">
                                            <p:graphicEl>
                                              <a:dgm id="{AB13A355-08A0-42F3-AAE2-17E46FB6EA03}"/>
                                            </p:graphicEl>
                                          </p:spTgt>
                                        </p:tgtEl>
                                        <p:attrNameLst>
                                          <p:attrName>style.visibility</p:attrName>
                                        </p:attrNameLst>
                                      </p:cBhvr>
                                      <p:to>
                                        <p:strVal val="visible"/>
                                      </p:to>
                                    </p:set>
                                    <p:animEffect transition="in" filter="fade">
                                      <p:cBhvr>
                                        <p:cTn id="24" dur="500"/>
                                        <p:tgtEl>
                                          <p:spTgt spid="2">
                                            <p:graphicEl>
                                              <a:dgm id="{AB13A355-08A0-42F3-AAE2-17E46FB6EA03}"/>
                                            </p:graphicEl>
                                          </p:spTgt>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2">
                                            <p:graphicEl>
                                              <a:dgm id="{43A6A808-756D-40EC-8CD4-FEB890282486}"/>
                                            </p:graphicEl>
                                          </p:spTgt>
                                        </p:tgtEl>
                                        <p:attrNameLst>
                                          <p:attrName>style.visibility</p:attrName>
                                        </p:attrNameLst>
                                      </p:cBhvr>
                                      <p:to>
                                        <p:strVal val="visible"/>
                                      </p:to>
                                    </p:set>
                                    <p:animEffect transition="in" filter="fade">
                                      <p:cBhvr>
                                        <p:cTn id="28" dur="500"/>
                                        <p:tgtEl>
                                          <p:spTgt spid="2">
                                            <p:graphicEl>
                                              <a:dgm id="{43A6A808-756D-40EC-8CD4-FEB890282486}"/>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3" grpId="0"/>
      <p:bldGraphic spid="5"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CHANGING BRAIN"/>
          <p:cNvPicPr>
            <a:picLocks noChangeAspect="1" noChangeArrowheads="1"/>
          </p:cNvPicPr>
          <p:nvPr/>
        </p:nvPicPr>
        <p:blipFill rotWithShape="1">
          <a:blip r:embed="rId3">
            <a:extLst>
              <a:ext uri="{28A0092B-C50C-407E-A947-70E740481C1C}">
                <a14:useLocalDpi xmlns:a14="http://schemas.microsoft.com/office/drawing/2010/main" val="0"/>
              </a:ext>
            </a:extLst>
          </a:blip>
          <a:srcRect l="4744" r="53393"/>
          <a:stretch/>
        </p:blipFill>
        <p:spPr bwMode="auto">
          <a:xfrm>
            <a:off x="6076480" y="1714010"/>
            <a:ext cx="3060000" cy="3600537"/>
          </a:xfrm>
          <a:prstGeom prst="rect">
            <a:avLst/>
          </a:prstGeom>
          <a:noFill/>
          <a:extLst>
            <a:ext uri="{909E8E84-426E-40DD-AFC4-6F175D3DCCD1}">
              <a14:hiddenFill xmlns:a14="http://schemas.microsoft.com/office/drawing/2010/main">
                <a:solidFill>
                  <a:srgbClr val="FFFFFF"/>
                </a:solidFill>
              </a14:hiddenFill>
            </a:ext>
          </a:extLst>
        </p:spPr>
      </p:pic>
      <p:sp>
        <p:nvSpPr>
          <p:cNvPr id="4098" name="Title 1"/>
          <p:cNvSpPr>
            <a:spLocks noGrp="1"/>
          </p:cNvSpPr>
          <p:nvPr>
            <p:ph type="title"/>
          </p:nvPr>
        </p:nvSpPr>
        <p:spPr>
          <a:xfrm>
            <a:off x="254000" y="138252"/>
            <a:ext cx="8229600" cy="1143000"/>
          </a:xfrm>
        </p:spPr>
        <p:txBody>
          <a:bodyPr/>
          <a:lstStyle/>
          <a:p>
            <a:pPr algn="l"/>
            <a:r>
              <a:rPr lang="en-US" sz="3200" dirty="0">
                <a:solidFill>
                  <a:schemeClr val="bg1"/>
                </a:solidFill>
                <a:latin typeface="Verdana" panose="020B0604030504040204" pitchFamily="34" charset="0"/>
                <a:ea typeface="Verdana" panose="020B0604030504040204" pitchFamily="34" charset="0"/>
                <a:cs typeface="Verdana" panose="020B0604030504040204" pitchFamily="34" charset="0"/>
              </a:rPr>
              <a:t>The evolution of our students</a:t>
            </a:r>
            <a:b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Digital native or digital immigrant? SCREENAGERS</a:t>
            </a:r>
            <a:br>
              <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br>
            <a:br>
              <a:rPr lang="en-US" dirty="0">
                <a:latin typeface="Verdana" panose="020B0604030504040204" pitchFamily="34" charset="0"/>
                <a:ea typeface="Verdana" panose="020B0604030504040204" pitchFamily="34" charset="0"/>
                <a:cs typeface="Verdana" panose="020B0604030504040204" pitchFamily="34" charset="0"/>
              </a:rPr>
            </a:br>
            <a:endParaRPr lang="en-US" sz="3600" dirty="0">
              <a:latin typeface="Verdana" panose="020B0604030504040204" pitchFamily="34" charset="0"/>
              <a:ea typeface="Verdana" panose="020B0604030504040204" pitchFamily="34" charset="0"/>
              <a:cs typeface="Verdana" panose="020B0604030504040204" pitchFamily="34" charset="0"/>
            </a:endParaRPr>
          </a:p>
        </p:txBody>
      </p:sp>
      <p:sp>
        <p:nvSpPr>
          <p:cNvPr id="7" name="Rectangle 6"/>
          <p:cNvSpPr/>
          <p:nvPr/>
        </p:nvSpPr>
        <p:spPr>
          <a:xfrm>
            <a:off x="254000" y="1588383"/>
            <a:ext cx="6776720" cy="1754326"/>
          </a:xfrm>
          <a:prstGeom prst="rect">
            <a:avLst/>
          </a:prstGeom>
        </p:spPr>
        <p:txBody>
          <a:bodyPr wrap="square">
            <a:spAutoFit/>
          </a:bodyPr>
          <a:lstStyle/>
          <a:p>
            <a:pPr marL="0" indent="0">
              <a:buNone/>
            </a:pPr>
            <a:r>
              <a:rPr lang="en-US" sz="2400" dirty="0">
                <a:solidFill>
                  <a:srgbClr val="5B3C60"/>
                </a:solidFill>
                <a:latin typeface="Verdana" panose="020B0604030504040204" pitchFamily="34" charset="0"/>
                <a:ea typeface="Verdana" panose="020B0604030504040204" pitchFamily="34" charset="0"/>
                <a:cs typeface="Verdana" panose="020B0604030504040204" pitchFamily="34" charset="0"/>
              </a:rPr>
              <a:t>Changes in regions related to attention</a:t>
            </a:r>
          </a:p>
          <a:p>
            <a:pPr marL="342900" indent="-342900">
              <a:buFont typeface="Arial"/>
              <a:buChar char="•"/>
            </a:pPr>
            <a:r>
              <a:rPr lang="en-US" sz="2000" dirty="0">
                <a:solidFill>
                  <a:srgbClr val="5B3C60"/>
                </a:solidFill>
                <a:latin typeface="Verdana" panose="020B0604030504040204" pitchFamily="34" charset="0"/>
                <a:ea typeface="Verdana" panose="020B0604030504040204" pitchFamily="34" charset="0"/>
                <a:cs typeface="Verdana" panose="020B0604030504040204" pitchFamily="34" charset="0"/>
              </a:rPr>
              <a:t>Parietal cortex: orientation of attention</a:t>
            </a:r>
          </a:p>
          <a:p>
            <a:pPr marL="342900" indent="-342900">
              <a:buFont typeface="Arial"/>
              <a:buChar char="•"/>
            </a:pPr>
            <a:r>
              <a:rPr lang="en-US" sz="2000" dirty="0">
                <a:solidFill>
                  <a:srgbClr val="5B3C60"/>
                </a:solidFill>
                <a:latin typeface="Verdana" panose="020B0604030504040204" pitchFamily="34" charset="0"/>
                <a:ea typeface="Verdana" panose="020B0604030504040204" pitchFamily="34" charset="0"/>
                <a:cs typeface="Verdana" panose="020B0604030504040204" pitchFamily="34" charset="0"/>
              </a:rPr>
              <a:t>Frontal lobe:  sustaining attention</a:t>
            </a:r>
          </a:p>
          <a:p>
            <a:pPr marL="342900" indent="-342900">
              <a:buFont typeface="Arial"/>
              <a:buChar char="•"/>
            </a:pPr>
            <a:r>
              <a:rPr lang="en-US" sz="2000" dirty="0">
                <a:solidFill>
                  <a:srgbClr val="5B3C60"/>
                </a:solidFill>
                <a:latin typeface="Verdana" panose="020B0604030504040204" pitchFamily="34" charset="0"/>
                <a:ea typeface="Verdana" panose="020B0604030504040204" pitchFamily="34" charset="0"/>
                <a:cs typeface="Verdana" panose="020B0604030504040204" pitchFamily="34" charset="0"/>
              </a:rPr>
              <a:t>Anterior cingulate: regulation of attention</a:t>
            </a:r>
          </a:p>
          <a:p>
            <a:pPr marL="0" indent="0">
              <a:buNone/>
            </a:pPr>
            <a:r>
              <a:rPr lang="en-US" sz="2400" dirty="0">
                <a:solidFill>
                  <a:srgbClr val="5B3C60"/>
                </a:solidFill>
                <a:latin typeface="Verdana" panose="020B0604030504040204" pitchFamily="34" charset="0"/>
                <a:ea typeface="Verdana" panose="020B0604030504040204" pitchFamily="34" charset="0"/>
                <a:cs typeface="Verdana" panose="020B0604030504040204" pitchFamily="34" charset="0"/>
              </a:rPr>
              <a:t>Not atrophy – further connectivity</a:t>
            </a:r>
          </a:p>
        </p:txBody>
      </p:sp>
      <p:sp>
        <p:nvSpPr>
          <p:cNvPr id="8" name="Rectangle 7"/>
          <p:cNvSpPr/>
          <p:nvPr/>
        </p:nvSpPr>
        <p:spPr>
          <a:xfrm>
            <a:off x="368300" y="3815044"/>
            <a:ext cx="5708180" cy="1200329"/>
          </a:xfrm>
          <a:prstGeom prst="rect">
            <a:avLst/>
          </a:prstGeom>
        </p:spPr>
        <p:txBody>
          <a:bodyPr wrap="square">
            <a:spAutoFit/>
          </a:bodyPr>
          <a:lstStyle/>
          <a:p>
            <a:pPr marL="0" indent="0">
              <a:buNone/>
            </a:pPr>
            <a:r>
              <a:rPr lang="en-US" sz="2400" dirty="0">
                <a:solidFill>
                  <a:srgbClr val="5B3C60"/>
                </a:solidFill>
                <a:latin typeface="Verdana" panose="020B0604030504040204" pitchFamily="34" charset="0"/>
                <a:ea typeface="Verdana" panose="020B0604030504040204" pitchFamily="34" charset="0"/>
                <a:cs typeface="Verdana" panose="020B0604030504040204" pitchFamily="34" charset="0"/>
              </a:rPr>
              <a:t>Digital natives process information differently. </a:t>
            </a:r>
          </a:p>
          <a:p>
            <a:pPr marL="0" indent="0">
              <a:buNone/>
            </a:pPr>
            <a:r>
              <a:rPr lang="en-US" sz="2400" i="1" dirty="0">
                <a:solidFill>
                  <a:srgbClr val="5B3C60"/>
                </a:solidFill>
                <a:latin typeface="Verdana" panose="020B0604030504040204" pitchFamily="34" charset="0"/>
                <a:ea typeface="Verdana" panose="020B0604030504040204" pitchFamily="34" charset="0"/>
                <a:cs typeface="Verdana" panose="020B0604030504040204" pitchFamily="34" charset="0"/>
              </a:rPr>
              <a:t>        </a:t>
            </a:r>
            <a:r>
              <a:rPr lang="en-US" sz="2400" b="1" i="1" dirty="0">
                <a:solidFill>
                  <a:srgbClr val="5B3C60"/>
                </a:solidFill>
                <a:latin typeface="Verdana" panose="020B0604030504040204" pitchFamily="34" charset="0"/>
                <a:ea typeface="Verdana" panose="020B0604030504040204" pitchFamily="34" charset="0"/>
                <a:cs typeface="Verdana" panose="020B0604030504040204" pitchFamily="34" charset="0"/>
              </a:rPr>
              <a:t>21</a:t>
            </a:r>
            <a:r>
              <a:rPr lang="en-US" sz="2400" b="1" i="1" baseline="30000" dirty="0">
                <a:solidFill>
                  <a:srgbClr val="5B3C60"/>
                </a:solidFill>
                <a:latin typeface="Verdana" panose="020B0604030504040204" pitchFamily="34" charset="0"/>
                <a:ea typeface="Verdana" panose="020B0604030504040204" pitchFamily="34" charset="0"/>
                <a:cs typeface="Verdana" panose="020B0604030504040204" pitchFamily="34" charset="0"/>
              </a:rPr>
              <a:t>st</a:t>
            </a:r>
            <a:r>
              <a:rPr lang="en-US" sz="2400" b="1" i="1" dirty="0">
                <a:solidFill>
                  <a:srgbClr val="5B3C60"/>
                </a:solidFill>
                <a:latin typeface="Verdana" panose="020B0604030504040204" pitchFamily="34" charset="0"/>
                <a:ea typeface="Verdana" panose="020B0604030504040204" pitchFamily="34" charset="0"/>
                <a:cs typeface="Verdana" panose="020B0604030504040204" pitchFamily="34" charset="0"/>
              </a:rPr>
              <a:t> Century Skills?</a:t>
            </a:r>
          </a:p>
        </p:txBody>
      </p:sp>
      <p:pic>
        <p:nvPicPr>
          <p:cNvPr id="1028" name="Picture 4" descr="Image result for SCREENAG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1112" y="1875074"/>
            <a:ext cx="5792680" cy="4228658"/>
          </a:xfrm>
          <a:prstGeom prst="rect">
            <a:avLst/>
          </a:prstGeom>
          <a:noFill/>
          <a:effectLst>
            <a:softEdge rad="330200"/>
          </a:effectLst>
          <a:extLst>
            <a:ext uri="{909E8E84-426E-40DD-AFC4-6F175D3DCCD1}">
              <a14:hiddenFill xmlns:a14="http://schemas.microsoft.com/office/drawing/2010/main">
                <a:solidFill>
                  <a:srgbClr val="FFFFFF"/>
                </a:solidFill>
              </a14:hiddenFill>
            </a:ext>
          </a:extLst>
        </p:spPr>
      </p:pic>
      <p:sp>
        <p:nvSpPr>
          <p:cNvPr id="9" name="Rectangle 7"/>
          <p:cNvSpPr>
            <a:spLocks noChangeArrowheads="1"/>
          </p:cNvSpPr>
          <p:nvPr/>
        </p:nvSpPr>
        <p:spPr bwMode="auto">
          <a:xfrm>
            <a:off x="254000" y="5580512"/>
            <a:ext cx="81518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0" fontAlgn="base" hangingPunct="0">
              <a:spcBef>
                <a:spcPct val="0"/>
              </a:spcBef>
              <a:spcAft>
                <a:spcPct val="0"/>
              </a:spcAft>
            </a:pPr>
            <a:r>
              <a:rPr lang="en-US" altLang="en-US" sz="2800" dirty="0">
                <a:solidFill>
                  <a:srgbClr val="50144B"/>
                </a:solidFill>
                <a:latin typeface="Verdana" panose="020B0604030504040204" pitchFamily="34" charset="0"/>
              </a:rPr>
              <a:t>Is this reflected in how we teach?</a:t>
            </a:r>
          </a:p>
        </p:txBody>
      </p:sp>
      <p:sp>
        <p:nvSpPr>
          <p:cNvPr id="10" name="Rectangle 7"/>
          <p:cNvSpPr>
            <a:spLocks noChangeArrowheads="1"/>
          </p:cNvSpPr>
          <p:nvPr/>
        </p:nvSpPr>
        <p:spPr bwMode="auto">
          <a:xfrm>
            <a:off x="254000" y="6103732"/>
            <a:ext cx="81518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0" fontAlgn="base" hangingPunct="0">
              <a:spcBef>
                <a:spcPct val="0"/>
              </a:spcBef>
              <a:spcAft>
                <a:spcPct val="0"/>
              </a:spcAft>
            </a:pPr>
            <a:r>
              <a:rPr lang="en-US" altLang="en-US" sz="2800" dirty="0">
                <a:solidFill>
                  <a:srgbClr val="50144B"/>
                </a:solidFill>
                <a:latin typeface="Verdana" panose="020B0604030504040204" pitchFamily="34" charset="0"/>
              </a:rPr>
              <a:t>Is this reflected in how we test?</a:t>
            </a:r>
          </a:p>
        </p:txBody>
      </p:sp>
    </p:spTree>
    <p:extLst>
      <p:ext uri="{BB962C8B-B14F-4D97-AF65-F5344CB8AC3E}">
        <p14:creationId xmlns:p14="http://schemas.microsoft.com/office/powerpoint/2010/main" val="181834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subTnLst>
                                    <p:set>
                                      <p:cBhvr override="childStyle">
                                        <p:cTn dur="1" fill="hold" display="0" masterRel="nextClick" afterEffect="1"/>
                                        <p:tgtEl>
                                          <p:spTgt spid="1028"/>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nvPr>
        </p:nvGraphicFramePr>
        <p:xfrm>
          <a:off x="1115616" y="2034753"/>
          <a:ext cx="6364732" cy="38404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531" name="Title 1"/>
          <p:cNvSpPr>
            <a:spLocks noGrp="1"/>
          </p:cNvSpPr>
          <p:nvPr>
            <p:ph type="title"/>
          </p:nvPr>
        </p:nvSpPr>
        <p:spPr bwMode="auto">
          <a:xfrm>
            <a:off x="395288" y="260350"/>
            <a:ext cx="8229600" cy="785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GB" altLang="en-US" sz="3500" dirty="0">
                <a:solidFill>
                  <a:schemeClr val="bg1"/>
                </a:solidFill>
                <a:latin typeface="Verdana" charset="0"/>
                <a:ea typeface="ＭＳ Ｐゴシック" charset="-128"/>
              </a:rPr>
              <a:t>What students need to succeed</a:t>
            </a:r>
            <a:br>
              <a:rPr lang="en-GB" altLang="en-US" sz="3500" dirty="0">
                <a:solidFill>
                  <a:schemeClr val="bg1"/>
                </a:solidFill>
                <a:latin typeface="Verdana" charset="0"/>
                <a:ea typeface="ＭＳ Ｐゴシック" charset="-128"/>
              </a:rPr>
            </a:br>
            <a:r>
              <a:rPr lang="en-GB" altLang="en-US" sz="2400" dirty="0">
                <a:solidFill>
                  <a:schemeClr val="bg1"/>
                </a:solidFill>
                <a:latin typeface="Verdana" charset="0"/>
                <a:ea typeface="ＭＳ Ｐゴシック" charset="-128"/>
              </a:rPr>
              <a:t>What we know </a:t>
            </a:r>
          </a:p>
        </p:txBody>
      </p:sp>
      <p:sp>
        <p:nvSpPr>
          <p:cNvPr id="5" name="Rectangle 7"/>
          <p:cNvSpPr>
            <a:spLocks noChangeArrowheads="1"/>
          </p:cNvSpPr>
          <p:nvPr/>
        </p:nvSpPr>
        <p:spPr bwMode="auto">
          <a:xfrm>
            <a:off x="-548389" y="1679880"/>
            <a:ext cx="1011695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defTabSz="914400" eaLnBrk="0" fontAlgn="base" hangingPunct="0">
              <a:spcBef>
                <a:spcPct val="0"/>
              </a:spcBef>
              <a:spcAft>
                <a:spcPct val="0"/>
              </a:spcAft>
            </a:pPr>
            <a:r>
              <a:rPr lang="en-US" altLang="en-US" sz="2800" dirty="0">
                <a:solidFill>
                  <a:srgbClr val="50144B"/>
                </a:solidFill>
                <a:latin typeface="Verdana" charset="0"/>
              </a:rPr>
              <a:t>What kind of test generates </a:t>
            </a:r>
          </a:p>
          <a:p>
            <a:pPr algn="ctr" defTabSz="914400" eaLnBrk="0" fontAlgn="base" hangingPunct="0">
              <a:spcBef>
                <a:spcPct val="0"/>
              </a:spcBef>
              <a:spcAft>
                <a:spcPct val="0"/>
              </a:spcAft>
            </a:pPr>
            <a:r>
              <a:rPr lang="en-US" altLang="en-US" sz="2800" dirty="0">
                <a:solidFill>
                  <a:srgbClr val="50144B"/>
                </a:solidFill>
                <a:latin typeface="Verdana" charset="0"/>
              </a:rPr>
              <a:t>positive </a:t>
            </a:r>
            <a:r>
              <a:rPr lang="en-US" altLang="en-US" sz="2800" dirty="0" err="1">
                <a:solidFill>
                  <a:srgbClr val="50144B"/>
                </a:solidFill>
                <a:latin typeface="Verdana" charset="0"/>
              </a:rPr>
              <a:t>washback</a:t>
            </a:r>
            <a:r>
              <a:rPr lang="en-US" altLang="en-US" sz="2800" dirty="0">
                <a:solidFill>
                  <a:srgbClr val="50144B"/>
                </a:solidFill>
                <a:latin typeface="Verdana" charset="0"/>
              </a:rPr>
              <a:t>?</a:t>
            </a:r>
            <a:endParaRPr lang="en-US" altLang="en-US" sz="2000" dirty="0">
              <a:solidFill>
                <a:srgbClr val="50144B"/>
              </a:solidFill>
              <a:latin typeface="Verdana" charset="0"/>
            </a:endParaRPr>
          </a:p>
        </p:txBody>
      </p:sp>
    </p:spTree>
    <p:extLst>
      <p:ext uri="{BB962C8B-B14F-4D97-AF65-F5344CB8AC3E}">
        <p14:creationId xmlns:p14="http://schemas.microsoft.com/office/powerpoint/2010/main" val="398092604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222250" y="6165850"/>
            <a:ext cx="7527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defTabSz="914400" eaLnBrk="0" fontAlgn="base" hangingPunct="0">
              <a:spcBef>
                <a:spcPct val="0"/>
              </a:spcBef>
              <a:spcAft>
                <a:spcPct val="0"/>
              </a:spcAft>
            </a:pPr>
            <a:r>
              <a:rPr lang="en-GB" altLang="en-US" sz="1400" b="1" dirty="0">
                <a:solidFill>
                  <a:prstClr val="black"/>
                </a:solidFill>
                <a:latin typeface="Verdana" charset="0"/>
              </a:rPr>
              <a:t>Bachman &amp; Palmer (2010)</a:t>
            </a:r>
            <a:r>
              <a:rPr lang="en-GB" altLang="en-US" sz="1400" dirty="0">
                <a:solidFill>
                  <a:prstClr val="black"/>
                </a:solidFill>
                <a:latin typeface="Verdana" charset="0"/>
              </a:rPr>
              <a:t>: communicative competence model</a:t>
            </a:r>
          </a:p>
        </p:txBody>
      </p:sp>
      <p:sp>
        <p:nvSpPr>
          <p:cNvPr id="6" name="Oval 5"/>
          <p:cNvSpPr>
            <a:spLocks noChangeArrowheads="1"/>
          </p:cNvSpPr>
          <p:nvPr/>
        </p:nvSpPr>
        <p:spPr bwMode="auto">
          <a:xfrm>
            <a:off x="2836863" y="3259138"/>
            <a:ext cx="2989262" cy="788987"/>
          </a:xfrm>
          <a:prstGeom prst="ellipse">
            <a:avLst/>
          </a:prstGeom>
          <a:solidFill>
            <a:srgbClr val="A46FA6"/>
          </a:solidFill>
          <a:ln w="9525">
            <a:solidFill>
              <a:srgbClr val="002060"/>
            </a:solidFill>
            <a:round/>
            <a:headEnd/>
            <a:tailEnd/>
          </a:ln>
          <a:effectLst>
            <a:outerShdw blurRad="40000" dist="23000" dir="5400000" rotWithShape="0">
              <a:srgbClr val="000000">
                <a:alpha val="34999"/>
              </a:srgbClr>
            </a:outerShdw>
          </a:effectLst>
        </p:spPr>
        <p:txBody>
          <a:bodyPr anchor="ctr"/>
          <a:lstStyle/>
          <a:p>
            <a:pPr algn="ctr" defTabSz="914400" eaLnBrk="0" fontAlgn="base" hangingPunct="0">
              <a:spcBef>
                <a:spcPct val="0"/>
              </a:spcBef>
              <a:spcAft>
                <a:spcPct val="0"/>
              </a:spcAft>
              <a:defRPr/>
            </a:pPr>
            <a:r>
              <a:rPr lang="en-GB" b="1" dirty="0">
                <a:solidFill>
                  <a:prstClr val="white"/>
                </a:solidFill>
                <a:latin typeface="Interstate-Light"/>
                <a:ea typeface="ＭＳ Ｐゴシック" charset="-128"/>
              </a:rPr>
              <a:t>Communicative </a:t>
            </a:r>
          </a:p>
          <a:p>
            <a:pPr algn="ctr" defTabSz="914400" eaLnBrk="0" fontAlgn="base" hangingPunct="0">
              <a:spcBef>
                <a:spcPct val="0"/>
              </a:spcBef>
              <a:spcAft>
                <a:spcPct val="0"/>
              </a:spcAft>
              <a:defRPr/>
            </a:pPr>
            <a:r>
              <a:rPr lang="en-GB" b="1" dirty="0">
                <a:solidFill>
                  <a:prstClr val="white"/>
                </a:solidFill>
                <a:latin typeface="Interstate-Light"/>
                <a:ea typeface="ＭＳ Ｐゴシック" charset="-128"/>
              </a:rPr>
              <a:t>Competence</a:t>
            </a:r>
          </a:p>
        </p:txBody>
      </p:sp>
      <p:grpSp>
        <p:nvGrpSpPr>
          <p:cNvPr id="33798" name="Group 6"/>
          <p:cNvGrpSpPr>
            <a:grpSpLocks/>
          </p:cNvGrpSpPr>
          <p:nvPr/>
        </p:nvGrpSpPr>
        <p:grpSpPr bwMode="auto">
          <a:xfrm>
            <a:off x="1620838" y="1989138"/>
            <a:ext cx="5543550" cy="3311525"/>
            <a:chOff x="1805455" y="1825892"/>
            <a:chExt cx="5881483" cy="3513424"/>
          </a:xfrm>
        </p:grpSpPr>
        <p:cxnSp>
          <p:nvCxnSpPr>
            <p:cNvPr id="11" name="Straight Connector 10"/>
            <p:cNvCxnSpPr>
              <a:cxnSpLocks noChangeShapeType="1"/>
            </p:cNvCxnSpPr>
            <p:nvPr/>
          </p:nvCxnSpPr>
          <p:spPr bwMode="auto">
            <a:xfrm>
              <a:off x="1805455" y="3591025"/>
              <a:ext cx="1222783" cy="10106"/>
            </a:xfrm>
            <a:prstGeom prst="line">
              <a:avLst/>
            </a:prstGeom>
            <a:noFill/>
            <a:ln w="63500">
              <a:solidFill>
                <a:srgbClr val="99FF33"/>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9" name="Straight Connector 8"/>
            <p:cNvCxnSpPr>
              <a:cxnSpLocks noChangeShapeType="1"/>
            </p:cNvCxnSpPr>
            <p:nvPr/>
          </p:nvCxnSpPr>
          <p:spPr bwMode="auto">
            <a:xfrm>
              <a:off x="4731038" y="1825892"/>
              <a:ext cx="0" cy="1280059"/>
            </a:xfrm>
            <a:prstGeom prst="line">
              <a:avLst/>
            </a:prstGeom>
            <a:noFill/>
            <a:ln w="63500">
              <a:solidFill>
                <a:srgbClr val="99FF33"/>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0" name="Straight Connector 9"/>
            <p:cNvCxnSpPr>
              <a:cxnSpLocks noChangeShapeType="1"/>
            </p:cNvCxnSpPr>
            <p:nvPr/>
          </p:nvCxnSpPr>
          <p:spPr bwMode="auto">
            <a:xfrm>
              <a:off x="4754617" y="4059257"/>
              <a:ext cx="0" cy="1280059"/>
            </a:xfrm>
            <a:prstGeom prst="line">
              <a:avLst/>
            </a:prstGeom>
            <a:noFill/>
            <a:ln w="63500">
              <a:solidFill>
                <a:srgbClr val="99FF33"/>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 name="Straight Connector 11"/>
            <p:cNvCxnSpPr>
              <a:cxnSpLocks noChangeShapeType="1"/>
            </p:cNvCxnSpPr>
            <p:nvPr/>
          </p:nvCxnSpPr>
          <p:spPr bwMode="auto">
            <a:xfrm flipH="1">
              <a:off x="6354677" y="3601131"/>
              <a:ext cx="1332261" cy="0"/>
            </a:xfrm>
            <a:prstGeom prst="line">
              <a:avLst/>
            </a:prstGeom>
            <a:noFill/>
            <a:ln w="63500">
              <a:solidFill>
                <a:srgbClr val="99FF33"/>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sp>
        <p:nvSpPr>
          <p:cNvPr id="33799" name="Rectangle 12"/>
          <p:cNvSpPr>
            <a:spLocks noChangeArrowheads="1"/>
          </p:cNvSpPr>
          <p:nvPr/>
        </p:nvSpPr>
        <p:spPr bwMode="auto">
          <a:xfrm>
            <a:off x="1601788" y="2046288"/>
            <a:ext cx="15811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defTabSz="914400" eaLnBrk="0" fontAlgn="base" hangingPunct="0">
              <a:spcBef>
                <a:spcPct val="0"/>
              </a:spcBef>
              <a:spcAft>
                <a:spcPct val="0"/>
              </a:spcAft>
            </a:pPr>
            <a:r>
              <a:rPr lang="en-US" altLang="en-US" sz="2000">
                <a:solidFill>
                  <a:srgbClr val="002060"/>
                </a:solidFill>
                <a:latin typeface="Interstate-Light" charset="0"/>
              </a:rPr>
              <a:t>Linguistic </a:t>
            </a:r>
          </a:p>
          <a:p>
            <a:pPr defTabSz="914400" eaLnBrk="0" fontAlgn="base" hangingPunct="0">
              <a:spcBef>
                <a:spcPct val="0"/>
              </a:spcBef>
              <a:spcAft>
                <a:spcPct val="0"/>
              </a:spcAft>
            </a:pPr>
            <a:r>
              <a:rPr lang="en-US" altLang="en-US" sz="2000">
                <a:solidFill>
                  <a:srgbClr val="002060"/>
                </a:solidFill>
                <a:latin typeface="Interstate-Light" charset="0"/>
              </a:rPr>
              <a:t>competence</a:t>
            </a:r>
            <a:endParaRPr lang="en-GB" altLang="en-US" sz="2000">
              <a:solidFill>
                <a:srgbClr val="002060"/>
              </a:solidFill>
              <a:latin typeface="Interstate-Light" charset="0"/>
            </a:endParaRPr>
          </a:p>
        </p:txBody>
      </p:sp>
      <p:sp>
        <p:nvSpPr>
          <p:cNvPr id="33800" name="Rectangle 13"/>
          <p:cNvSpPr>
            <a:spLocks noChangeArrowheads="1"/>
          </p:cNvSpPr>
          <p:nvPr/>
        </p:nvSpPr>
        <p:spPr bwMode="auto">
          <a:xfrm>
            <a:off x="5232400" y="2046288"/>
            <a:ext cx="19685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defTabSz="914400" eaLnBrk="0" fontAlgn="base" hangingPunct="0">
              <a:spcBef>
                <a:spcPct val="0"/>
              </a:spcBef>
              <a:spcAft>
                <a:spcPct val="0"/>
              </a:spcAft>
            </a:pPr>
            <a:r>
              <a:rPr lang="en-US" altLang="en-US" sz="2000">
                <a:solidFill>
                  <a:srgbClr val="002060"/>
                </a:solidFill>
                <a:latin typeface="Interstate-Light" charset="0"/>
              </a:rPr>
              <a:t>Socio-linguistic </a:t>
            </a:r>
          </a:p>
          <a:p>
            <a:pPr defTabSz="914400" eaLnBrk="0" fontAlgn="base" hangingPunct="0">
              <a:spcBef>
                <a:spcPct val="0"/>
              </a:spcBef>
              <a:spcAft>
                <a:spcPct val="0"/>
              </a:spcAft>
            </a:pPr>
            <a:r>
              <a:rPr lang="en-US" altLang="en-US" sz="2000">
                <a:solidFill>
                  <a:srgbClr val="002060"/>
                </a:solidFill>
                <a:latin typeface="Interstate-Light" charset="0"/>
              </a:rPr>
              <a:t>competence</a:t>
            </a:r>
            <a:endParaRPr lang="en-GB" altLang="en-US" sz="2000">
              <a:solidFill>
                <a:srgbClr val="002060"/>
              </a:solidFill>
              <a:latin typeface="Interstate-Light" charset="0"/>
            </a:endParaRPr>
          </a:p>
        </p:txBody>
      </p:sp>
      <p:sp>
        <p:nvSpPr>
          <p:cNvPr id="33801" name="Rectangle 14"/>
          <p:cNvSpPr>
            <a:spLocks noChangeArrowheads="1"/>
          </p:cNvSpPr>
          <p:nvPr/>
        </p:nvSpPr>
        <p:spPr bwMode="auto">
          <a:xfrm>
            <a:off x="1601788" y="4518025"/>
            <a:ext cx="158115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defTabSz="914400" eaLnBrk="0" fontAlgn="base" hangingPunct="0">
              <a:spcBef>
                <a:spcPct val="0"/>
              </a:spcBef>
              <a:spcAft>
                <a:spcPct val="0"/>
              </a:spcAft>
            </a:pPr>
            <a:r>
              <a:rPr lang="en-US" altLang="en-US" sz="2000">
                <a:solidFill>
                  <a:srgbClr val="002060"/>
                </a:solidFill>
                <a:latin typeface="Interstate-Light" charset="0"/>
              </a:rPr>
              <a:t>Discourse</a:t>
            </a:r>
          </a:p>
          <a:p>
            <a:pPr defTabSz="914400" eaLnBrk="0" fontAlgn="base" hangingPunct="0">
              <a:spcBef>
                <a:spcPct val="0"/>
              </a:spcBef>
              <a:spcAft>
                <a:spcPct val="0"/>
              </a:spcAft>
            </a:pPr>
            <a:r>
              <a:rPr lang="en-US" altLang="en-US" sz="2000">
                <a:solidFill>
                  <a:srgbClr val="002060"/>
                </a:solidFill>
                <a:latin typeface="Interstate-Light" charset="0"/>
              </a:rPr>
              <a:t>competence</a:t>
            </a:r>
            <a:endParaRPr lang="en-GB" altLang="en-US" sz="2000">
              <a:solidFill>
                <a:srgbClr val="002060"/>
              </a:solidFill>
              <a:latin typeface="Interstate-Light" charset="0"/>
            </a:endParaRPr>
          </a:p>
        </p:txBody>
      </p:sp>
      <p:sp>
        <p:nvSpPr>
          <p:cNvPr id="33802" name="Rectangle 15"/>
          <p:cNvSpPr>
            <a:spLocks noChangeArrowheads="1"/>
          </p:cNvSpPr>
          <p:nvPr/>
        </p:nvSpPr>
        <p:spPr bwMode="auto">
          <a:xfrm>
            <a:off x="5426075" y="4535488"/>
            <a:ext cx="15811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defTabSz="914400" eaLnBrk="0" fontAlgn="base" hangingPunct="0">
              <a:spcBef>
                <a:spcPct val="0"/>
              </a:spcBef>
              <a:spcAft>
                <a:spcPct val="0"/>
              </a:spcAft>
            </a:pPr>
            <a:r>
              <a:rPr lang="en-US" altLang="en-US" sz="2000">
                <a:solidFill>
                  <a:srgbClr val="002060"/>
                </a:solidFill>
                <a:latin typeface="Interstate-Light" charset="0"/>
              </a:rPr>
              <a:t>Strategic </a:t>
            </a:r>
          </a:p>
          <a:p>
            <a:pPr defTabSz="914400" eaLnBrk="0" fontAlgn="base" hangingPunct="0">
              <a:spcBef>
                <a:spcPct val="0"/>
              </a:spcBef>
              <a:spcAft>
                <a:spcPct val="0"/>
              </a:spcAft>
            </a:pPr>
            <a:r>
              <a:rPr lang="en-US" altLang="en-US" sz="2000">
                <a:solidFill>
                  <a:srgbClr val="002060"/>
                </a:solidFill>
                <a:latin typeface="Interstate-Light" charset="0"/>
              </a:rPr>
              <a:t>competence</a:t>
            </a:r>
            <a:endParaRPr lang="en-GB" altLang="en-US" sz="2000">
              <a:solidFill>
                <a:srgbClr val="002060"/>
              </a:solidFill>
              <a:latin typeface="Interstate-Light" charset="0"/>
            </a:endParaRPr>
          </a:p>
        </p:txBody>
      </p:sp>
      <p:grpSp>
        <p:nvGrpSpPr>
          <p:cNvPr id="33803" name="Group 16"/>
          <p:cNvGrpSpPr>
            <a:grpSpLocks/>
          </p:cNvGrpSpPr>
          <p:nvPr/>
        </p:nvGrpSpPr>
        <p:grpSpPr bwMode="auto">
          <a:xfrm>
            <a:off x="2794000" y="2781300"/>
            <a:ext cx="3154363" cy="1870075"/>
            <a:chOff x="2945785" y="2666058"/>
            <a:chExt cx="3346009" cy="1984532"/>
          </a:xfrm>
        </p:grpSpPr>
        <p:sp>
          <p:nvSpPr>
            <p:cNvPr id="18" name="Curved Right Arrow 17"/>
            <p:cNvSpPr>
              <a:spLocks noChangeArrowheads="1"/>
            </p:cNvSpPr>
            <p:nvPr/>
          </p:nvSpPr>
          <p:spPr bwMode="auto">
            <a:xfrm>
              <a:off x="2945785" y="2858109"/>
              <a:ext cx="1227600" cy="1792481"/>
            </a:xfrm>
            <a:prstGeom prst="curvedRightArrow">
              <a:avLst>
                <a:gd name="adj1" fmla="val 14196"/>
                <a:gd name="adj2" fmla="val 49997"/>
                <a:gd name="adj3" fmla="val 25000"/>
              </a:avLst>
            </a:prstGeom>
            <a:solidFill>
              <a:srgbClr val="A46FA6"/>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defTabSz="914400" eaLnBrk="0" fontAlgn="base" hangingPunct="0">
                <a:spcBef>
                  <a:spcPct val="0"/>
                </a:spcBef>
                <a:spcAft>
                  <a:spcPct val="0"/>
                </a:spcAft>
              </a:pPr>
              <a:endParaRPr lang="en-GB" altLang="en-GB" sz="2200">
                <a:solidFill>
                  <a:prstClr val="black"/>
                </a:solidFill>
                <a:latin typeface="Calibri" charset="0"/>
              </a:endParaRPr>
            </a:p>
          </p:txBody>
        </p:sp>
        <p:sp>
          <p:nvSpPr>
            <p:cNvPr id="19" name="Curved Right Arrow 18"/>
            <p:cNvSpPr>
              <a:spLocks noChangeArrowheads="1"/>
            </p:cNvSpPr>
            <p:nvPr/>
          </p:nvSpPr>
          <p:spPr bwMode="auto">
            <a:xfrm flipH="1" flipV="1">
              <a:off x="4934530" y="2666058"/>
              <a:ext cx="1357264" cy="1812696"/>
            </a:xfrm>
            <a:prstGeom prst="curvedRightArrow">
              <a:avLst>
                <a:gd name="adj1" fmla="val 12218"/>
                <a:gd name="adj2" fmla="val 35466"/>
                <a:gd name="adj3" fmla="val 22111"/>
              </a:avLst>
            </a:prstGeom>
            <a:solidFill>
              <a:srgbClr val="A46FA6"/>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defTabSz="914400" eaLnBrk="0" fontAlgn="base" hangingPunct="0">
                <a:spcBef>
                  <a:spcPct val="0"/>
                </a:spcBef>
                <a:spcAft>
                  <a:spcPct val="0"/>
                </a:spcAft>
              </a:pPr>
              <a:endParaRPr lang="en-GB" altLang="en-GB" sz="2200">
                <a:solidFill>
                  <a:prstClr val="black"/>
                </a:solidFill>
                <a:latin typeface="Calibri" charset="0"/>
              </a:endParaRPr>
            </a:p>
          </p:txBody>
        </p:sp>
      </p:grpSp>
      <p:sp>
        <p:nvSpPr>
          <p:cNvPr id="26634" name="Title 1"/>
          <p:cNvSpPr>
            <a:spLocks noGrp="1"/>
          </p:cNvSpPr>
          <p:nvPr>
            <p:ph type="title"/>
          </p:nvPr>
        </p:nvSpPr>
        <p:spPr bwMode="auto">
          <a:xfrm>
            <a:off x="285750" y="225426"/>
            <a:ext cx="8229600" cy="785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GB" altLang="en-US" sz="3500" dirty="0">
                <a:solidFill>
                  <a:prstClr val="white"/>
                </a:solidFill>
                <a:latin typeface="Verdana" charset="0"/>
                <a:ea typeface="ＭＳ Ｐゴシック" charset="-128"/>
              </a:rPr>
              <a:t>What students need to succeed</a:t>
            </a:r>
            <a:br>
              <a:rPr lang="en-GB" altLang="en-US" sz="3500" dirty="0">
                <a:solidFill>
                  <a:prstClr val="white"/>
                </a:solidFill>
                <a:latin typeface="Verdana" charset="0"/>
                <a:ea typeface="ＭＳ Ｐゴシック" charset="-128"/>
              </a:rPr>
            </a:br>
            <a:r>
              <a:rPr lang="en-GB" altLang="en-US" sz="2400" dirty="0">
                <a:solidFill>
                  <a:prstClr val="white"/>
                </a:solidFill>
                <a:latin typeface="Verdana" charset="0"/>
                <a:ea typeface="ＭＳ Ｐゴシック" charset="-128"/>
              </a:rPr>
              <a:t>Language skills = Communicative competence</a:t>
            </a:r>
            <a:endParaRPr lang="en-GB" altLang="en-US" sz="2400" dirty="0">
              <a:solidFill>
                <a:schemeClr val="bg1"/>
              </a:solidFill>
              <a:latin typeface="Verdana" charset="0"/>
              <a:ea typeface="ＭＳ Ｐゴシック" charset="-128"/>
            </a:endParaRPr>
          </a:p>
        </p:txBody>
      </p:sp>
    </p:spTree>
    <p:extLst>
      <p:ext uri="{BB962C8B-B14F-4D97-AF65-F5344CB8AC3E}">
        <p14:creationId xmlns:p14="http://schemas.microsoft.com/office/powerpoint/2010/main" val="86551942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3803"/>
                                        </p:tgtEl>
                                        <p:attrNameLst>
                                          <p:attrName>style.visibility</p:attrName>
                                        </p:attrNameLst>
                                      </p:cBhvr>
                                      <p:to>
                                        <p:strVal val="visible"/>
                                      </p:to>
                                    </p:set>
                                    <p:animEffect transition="in" filter="fade">
                                      <p:cBhvr>
                                        <p:cTn id="10" dur="500"/>
                                        <p:tgtEl>
                                          <p:spTgt spid="33803"/>
                                        </p:tgtEl>
                                      </p:cBhvr>
                                    </p:animEffect>
                                  </p:childTnLst>
                                </p:cTn>
                              </p:par>
                              <p:par>
                                <p:cTn id="11" presetID="10" presetClass="entr" presetSubtype="0" fill="hold" nodeType="withEffect">
                                  <p:stCondLst>
                                    <p:cond delay="0"/>
                                  </p:stCondLst>
                                  <p:childTnLst>
                                    <p:set>
                                      <p:cBhvr>
                                        <p:cTn id="12" dur="1" fill="hold">
                                          <p:stCondLst>
                                            <p:cond delay="0"/>
                                          </p:stCondLst>
                                        </p:cTn>
                                        <p:tgtEl>
                                          <p:spTgt spid="33798"/>
                                        </p:tgtEl>
                                        <p:attrNameLst>
                                          <p:attrName>style.visibility</p:attrName>
                                        </p:attrNameLst>
                                      </p:cBhvr>
                                      <p:to>
                                        <p:strVal val="visible"/>
                                      </p:to>
                                    </p:set>
                                    <p:animEffect transition="in" filter="fade">
                                      <p:cBhvr>
                                        <p:cTn id="13" dur="500"/>
                                        <p:tgtEl>
                                          <p:spTgt spid="3379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3799"/>
                                        </p:tgtEl>
                                        <p:attrNameLst>
                                          <p:attrName>style.visibility</p:attrName>
                                        </p:attrNameLst>
                                      </p:cBhvr>
                                      <p:to>
                                        <p:strVal val="visible"/>
                                      </p:to>
                                    </p:set>
                                    <p:anim calcmode="lin" valueType="num">
                                      <p:cBhvr additive="base">
                                        <p:cTn id="18" dur="500" fill="hold"/>
                                        <p:tgtEl>
                                          <p:spTgt spid="33799"/>
                                        </p:tgtEl>
                                        <p:attrNameLst>
                                          <p:attrName>ppt_x</p:attrName>
                                        </p:attrNameLst>
                                      </p:cBhvr>
                                      <p:tavLst>
                                        <p:tav tm="0">
                                          <p:val>
                                            <p:strVal val="#ppt_x"/>
                                          </p:val>
                                        </p:tav>
                                        <p:tav tm="100000">
                                          <p:val>
                                            <p:strVal val="#ppt_x"/>
                                          </p:val>
                                        </p:tav>
                                      </p:tavLst>
                                    </p:anim>
                                    <p:anim calcmode="lin" valueType="num">
                                      <p:cBhvr additive="base">
                                        <p:cTn id="19" dur="500" fill="hold"/>
                                        <p:tgtEl>
                                          <p:spTgt spid="33799"/>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33800"/>
                                        </p:tgtEl>
                                        <p:attrNameLst>
                                          <p:attrName>style.visibility</p:attrName>
                                        </p:attrNameLst>
                                      </p:cBhvr>
                                      <p:to>
                                        <p:strVal val="visible"/>
                                      </p:to>
                                    </p:set>
                                    <p:anim calcmode="lin" valueType="num">
                                      <p:cBhvr additive="base">
                                        <p:cTn id="22" dur="500" fill="hold"/>
                                        <p:tgtEl>
                                          <p:spTgt spid="33800"/>
                                        </p:tgtEl>
                                        <p:attrNameLst>
                                          <p:attrName>ppt_x</p:attrName>
                                        </p:attrNameLst>
                                      </p:cBhvr>
                                      <p:tavLst>
                                        <p:tav tm="0">
                                          <p:val>
                                            <p:strVal val="#ppt_x"/>
                                          </p:val>
                                        </p:tav>
                                        <p:tav tm="100000">
                                          <p:val>
                                            <p:strVal val="#ppt_x"/>
                                          </p:val>
                                        </p:tav>
                                      </p:tavLst>
                                    </p:anim>
                                    <p:anim calcmode="lin" valueType="num">
                                      <p:cBhvr additive="base">
                                        <p:cTn id="23" dur="500" fill="hold"/>
                                        <p:tgtEl>
                                          <p:spTgt spid="33800"/>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33801"/>
                                        </p:tgtEl>
                                        <p:attrNameLst>
                                          <p:attrName>style.visibility</p:attrName>
                                        </p:attrNameLst>
                                      </p:cBhvr>
                                      <p:to>
                                        <p:strVal val="visible"/>
                                      </p:to>
                                    </p:set>
                                    <p:anim calcmode="lin" valueType="num">
                                      <p:cBhvr additive="base">
                                        <p:cTn id="26" dur="500" fill="hold"/>
                                        <p:tgtEl>
                                          <p:spTgt spid="33801"/>
                                        </p:tgtEl>
                                        <p:attrNameLst>
                                          <p:attrName>ppt_x</p:attrName>
                                        </p:attrNameLst>
                                      </p:cBhvr>
                                      <p:tavLst>
                                        <p:tav tm="0">
                                          <p:val>
                                            <p:strVal val="#ppt_x"/>
                                          </p:val>
                                        </p:tav>
                                        <p:tav tm="100000">
                                          <p:val>
                                            <p:strVal val="#ppt_x"/>
                                          </p:val>
                                        </p:tav>
                                      </p:tavLst>
                                    </p:anim>
                                    <p:anim calcmode="lin" valueType="num">
                                      <p:cBhvr additive="base">
                                        <p:cTn id="27" dur="500" fill="hold"/>
                                        <p:tgtEl>
                                          <p:spTgt spid="33801"/>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33802"/>
                                        </p:tgtEl>
                                        <p:attrNameLst>
                                          <p:attrName>style.visibility</p:attrName>
                                        </p:attrNameLst>
                                      </p:cBhvr>
                                      <p:to>
                                        <p:strVal val="visible"/>
                                      </p:to>
                                    </p:set>
                                    <p:anim calcmode="lin" valueType="num">
                                      <p:cBhvr additive="base">
                                        <p:cTn id="30" dur="500" fill="hold"/>
                                        <p:tgtEl>
                                          <p:spTgt spid="33802"/>
                                        </p:tgtEl>
                                        <p:attrNameLst>
                                          <p:attrName>ppt_x</p:attrName>
                                        </p:attrNameLst>
                                      </p:cBhvr>
                                      <p:tavLst>
                                        <p:tav tm="0">
                                          <p:val>
                                            <p:strVal val="#ppt_x"/>
                                          </p:val>
                                        </p:tav>
                                        <p:tav tm="100000">
                                          <p:val>
                                            <p:strVal val="#ppt_x"/>
                                          </p:val>
                                        </p:tav>
                                      </p:tavLst>
                                    </p:anim>
                                    <p:anim calcmode="lin" valueType="num">
                                      <p:cBhvr additive="base">
                                        <p:cTn id="31" dur="500" fill="hold"/>
                                        <p:tgtEl>
                                          <p:spTgt spid="3380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33799" grpId="0"/>
      <p:bldP spid="33800" grpId="0"/>
      <p:bldP spid="33801" grpId="0"/>
      <p:bldP spid="3380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nvPr>
        </p:nvGraphicFramePr>
        <p:xfrm>
          <a:off x="1115616" y="2034753"/>
          <a:ext cx="6364732" cy="38404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531" name="Title 1"/>
          <p:cNvSpPr>
            <a:spLocks noGrp="1"/>
          </p:cNvSpPr>
          <p:nvPr>
            <p:ph type="title"/>
          </p:nvPr>
        </p:nvSpPr>
        <p:spPr bwMode="auto">
          <a:xfrm>
            <a:off x="395288" y="260350"/>
            <a:ext cx="8229600" cy="785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GB" altLang="en-US" sz="3500" dirty="0">
                <a:solidFill>
                  <a:schemeClr val="bg1"/>
                </a:solidFill>
                <a:latin typeface="Verdana" charset="0"/>
                <a:ea typeface="ＭＳ Ｐゴシック" charset="-128"/>
              </a:rPr>
              <a:t>What students need to succeed</a:t>
            </a:r>
            <a:br>
              <a:rPr lang="en-GB" altLang="en-US" sz="3500" dirty="0">
                <a:solidFill>
                  <a:schemeClr val="bg1"/>
                </a:solidFill>
                <a:latin typeface="Verdana" charset="0"/>
                <a:ea typeface="ＭＳ Ｐゴシック" charset="-128"/>
              </a:rPr>
            </a:br>
            <a:endParaRPr lang="en-GB" altLang="en-US" sz="2400" dirty="0">
              <a:solidFill>
                <a:schemeClr val="bg1"/>
              </a:solidFill>
              <a:latin typeface="Verdana" charset="0"/>
              <a:ea typeface="ＭＳ Ｐゴシック" charset="-128"/>
            </a:endParaRPr>
          </a:p>
        </p:txBody>
      </p:sp>
    </p:spTree>
    <p:extLst>
      <p:ext uri="{BB962C8B-B14F-4D97-AF65-F5344CB8AC3E}">
        <p14:creationId xmlns:p14="http://schemas.microsoft.com/office/powerpoint/2010/main" val="140611613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21130" y="1018646"/>
            <a:ext cx="6844497" cy="4766335"/>
          </a:xfrm>
          <a:prstGeom prst="roundRect">
            <a:avLst/>
          </a:prstGeom>
          <a:solidFill>
            <a:srgbClr val="FFFFFF">
              <a:alpha val="76000"/>
            </a:srgbClr>
          </a:solidFill>
          <a:ln w="57150">
            <a:solidFill>
              <a:srgbClr val="7030A0">
                <a:alpha val="72000"/>
              </a:srgbClr>
            </a:solidFill>
          </a:ln>
        </p:spPr>
        <p:txBody>
          <a:bodyPr wrap="square" lIns="0" tIns="0" rIns="0" bIns="0" rtlCol="0" anchor="ctr">
            <a:noAutofit/>
          </a:bodyPr>
          <a:lstStyle/>
          <a:p>
            <a:r>
              <a:rPr lang="en-GB" sz="2400" b="1" dirty="0">
                <a:latin typeface="Arial" charset="0"/>
              </a:rPr>
              <a:t>        Overview</a:t>
            </a:r>
          </a:p>
          <a:p>
            <a:pPr algn="ctr"/>
            <a:endParaRPr lang="en-GB" sz="2400" b="1" dirty="0">
              <a:latin typeface="Arial" charset="0"/>
            </a:endParaRPr>
          </a:p>
          <a:p>
            <a:pPr algn="ctr"/>
            <a:endParaRPr lang="en-GB" sz="2400" b="1" dirty="0">
              <a:latin typeface="Arial" charset="0"/>
            </a:endParaRPr>
          </a:p>
          <a:p>
            <a:pPr algn="ctr"/>
            <a:endParaRPr lang="en-GB" sz="2400" b="1" dirty="0">
              <a:latin typeface="Arial" charset="0"/>
            </a:endParaRPr>
          </a:p>
          <a:p>
            <a:pPr algn="ctr"/>
            <a:endParaRPr lang="en-GB" sz="2400" b="1" dirty="0">
              <a:latin typeface="Arial" charset="0"/>
            </a:endParaRPr>
          </a:p>
          <a:p>
            <a:pPr algn="ctr"/>
            <a:endParaRPr lang="en-GB" sz="2400" b="1" dirty="0">
              <a:latin typeface="Arial" charset="0"/>
            </a:endParaRPr>
          </a:p>
          <a:p>
            <a:pPr algn="ctr"/>
            <a:endParaRPr lang="en-GB" sz="2400" b="1" dirty="0">
              <a:latin typeface="Arial" charset="0"/>
            </a:endParaRPr>
          </a:p>
          <a:p>
            <a:pPr algn="ctr"/>
            <a:endParaRPr lang="en-GB" sz="2400" b="1" dirty="0">
              <a:latin typeface="Arial" charset="0"/>
            </a:endParaRPr>
          </a:p>
          <a:p>
            <a:pPr algn="ctr"/>
            <a:endParaRPr lang="en-GB" sz="2400" b="1" dirty="0">
              <a:latin typeface="Arial" charset="0"/>
            </a:endParaRPr>
          </a:p>
          <a:p>
            <a:pPr algn="ctr"/>
            <a:endParaRPr lang="en-GB" sz="2400" b="1" dirty="0">
              <a:latin typeface="Arial" charset="0"/>
            </a:endParaRPr>
          </a:p>
          <a:p>
            <a:pPr algn="ctr"/>
            <a:endParaRPr lang="en-GB" sz="2400" dirty="0">
              <a:latin typeface="Arial" charset="0"/>
            </a:endParaRPr>
          </a:p>
        </p:txBody>
      </p:sp>
      <p:pic>
        <p:nvPicPr>
          <p:cNvPr id="2" name="Picture 2" descr="Image result for carr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3841" y="1742536"/>
            <a:ext cx="3642963" cy="3642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0478115"/>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83098529"/>
              </p:ext>
            </p:extLst>
          </p:nvPr>
        </p:nvGraphicFramePr>
        <p:xfrm>
          <a:off x="683569" y="1863107"/>
          <a:ext cx="7398593"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a:spLocks noGrp="1"/>
          </p:cNvSpPr>
          <p:nvPr>
            <p:ph type="title"/>
          </p:nvPr>
        </p:nvSpPr>
        <p:spPr bwMode="auto">
          <a:xfrm>
            <a:off x="285750" y="225426"/>
            <a:ext cx="8229600" cy="785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GB" altLang="en-US" sz="3500" dirty="0">
                <a:solidFill>
                  <a:prstClr val="white"/>
                </a:solidFill>
                <a:latin typeface="Verdana" charset="0"/>
                <a:ea typeface="ＭＳ Ｐゴシック" charset="-128"/>
              </a:rPr>
              <a:t>What students need to succeed</a:t>
            </a:r>
            <a:br>
              <a:rPr lang="en-GB" altLang="en-US" sz="3500" dirty="0">
                <a:solidFill>
                  <a:prstClr val="white"/>
                </a:solidFill>
                <a:latin typeface="Verdana" charset="0"/>
                <a:ea typeface="ＭＳ Ｐゴシック" charset="-128"/>
              </a:rPr>
            </a:br>
            <a:r>
              <a:rPr lang="en-GB" altLang="en-US" sz="2400" dirty="0">
                <a:solidFill>
                  <a:prstClr val="white"/>
                </a:solidFill>
                <a:latin typeface="Verdana" charset="0"/>
                <a:ea typeface="ＭＳ Ｐゴシック" charset="-128"/>
              </a:rPr>
              <a:t>Transferable skills</a:t>
            </a:r>
            <a:endParaRPr lang="en-GB" altLang="en-US" sz="2400" dirty="0">
              <a:solidFill>
                <a:schemeClr val="bg1"/>
              </a:solidFill>
              <a:latin typeface="Verdana" charset="0"/>
              <a:ea typeface="ＭＳ Ｐゴシック" charset="-128"/>
            </a:endParaRPr>
          </a:p>
        </p:txBody>
      </p:sp>
    </p:spTree>
    <p:extLst>
      <p:ext uri="{BB962C8B-B14F-4D97-AF65-F5344CB8AC3E}">
        <p14:creationId xmlns:p14="http://schemas.microsoft.com/office/powerpoint/2010/main" val="41298169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nvPr>
        </p:nvGraphicFramePr>
        <p:xfrm>
          <a:off x="1115616" y="2034753"/>
          <a:ext cx="6364732" cy="38404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531" name="Title 1"/>
          <p:cNvSpPr>
            <a:spLocks noGrp="1"/>
          </p:cNvSpPr>
          <p:nvPr>
            <p:ph type="title"/>
          </p:nvPr>
        </p:nvSpPr>
        <p:spPr bwMode="auto">
          <a:xfrm>
            <a:off x="395288" y="260350"/>
            <a:ext cx="8229600" cy="785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GB" altLang="en-US" sz="3500" dirty="0">
                <a:solidFill>
                  <a:schemeClr val="bg1"/>
                </a:solidFill>
                <a:latin typeface="Verdana" charset="0"/>
                <a:ea typeface="ＭＳ Ｐゴシック" charset="-128"/>
              </a:rPr>
              <a:t>What students need to succeed</a:t>
            </a:r>
            <a:br>
              <a:rPr lang="en-GB" altLang="en-US" sz="3500" dirty="0">
                <a:solidFill>
                  <a:schemeClr val="bg1"/>
                </a:solidFill>
                <a:latin typeface="Verdana" charset="0"/>
                <a:ea typeface="ＭＳ Ｐゴシック" charset="-128"/>
              </a:rPr>
            </a:br>
            <a:r>
              <a:rPr lang="en-GB" altLang="en-US" sz="2400" dirty="0">
                <a:solidFill>
                  <a:schemeClr val="bg1"/>
                </a:solidFill>
                <a:latin typeface="Verdana" charset="0"/>
                <a:ea typeface="ＭＳ Ｐゴシック" charset="-128"/>
              </a:rPr>
              <a:t> </a:t>
            </a:r>
          </a:p>
        </p:txBody>
      </p:sp>
    </p:spTree>
    <p:extLst>
      <p:ext uri="{BB962C8B-B14F-4D97-AF65-F5344CB8AC3E}">
        <p14:creationId xmlns:p14="http://schemas.microsoft.com/office/powerpoint/2010/main" val="309274951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nvPr>
        </p:nvGraphicFramePr>
        <p:xfrm>
          <a:off x="683569" y="1628375"/>
          <a:ext cx="7398593"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a:spLocks noGrp="1"/>
          </p:cNvSpPr>
          <p:nvPr>
            <p:ph type="title"/>
          </p:nvPr>
        </p:nvSpPr>
        <p:spPr bwMode="auto">
          <a:xfrm>
            <a:off x="285750" y="225426"/>
            <a:ext cx="8229600" cy="785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GB" altLang="en-US" sz="3500" dirty="0">
                <a:solidFill>
                  <a:prstClr val="white"/>
                </a:solidFill>
                <a:latin typeface="Verdana" charset="0"/>
                <a:ea typeface="ＭＳ Ｐゴシック" charset="-128"/>
              </a:rPr>
              <a:t>What students need to succeed</a:t>
            </a:r>
            <a:br>
              <a:rPr lang="en-GB" altLang="en-US" sz="3500" dirty="0">
                <a:solidFill>
                  <a:prstClr val="white"/>
                </a:solidFill>
                <a:latin typeface="Verdana" charset="0"/>
                <a:ea typeface="ＭＳ Ｐゴシック" charset="-128"/>
              </a:rPr>
            </a:br>
            <a:r>
              <a:rPr lang="en-GB" altLang="en-US" sz="2400" dirty="0">
                <a:solidFill>
                  <a:prstClr val="white"/>
                </a:solidFill>
                <a:latin typeface="Verdana" charset="0"/>
                <a:ea typeface="ＭＳ Ｐゴシック" charset="-128"/>
              </a:rPr>
              <a:t>Study strategies</a:t>
            </a:r>
            <a:endParaRPr lang="en-GB" altLang="en-US" sz="2400" dirty="0">
              <a:solidFill>
                <a:schemeClr val="bg1"/>
              </a:solidFill>
              <a:latin typeface="Verdana" charset="0"/>
              <a:ea typeface="ＭＳ Ｐゴシック" charset="-128"/>
            </a:endParaRPr>
          </a:p>
        </p:txBody>
      </p:sp>
    </p:spTree>
    <p:extLst>
      <p:ext uri="{BB962C8B-B14F-4D97-AF65-F5344CB8AC3E}">
        <p14:creationId xmlns:p14="http://schemas.microsoft.com/office/powerpoint/2010/main" val="37338730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nvPr>
        </p:nvGraphicFramePr>
        <p:xfrm>
          <a:off x="1259632" y="2132856"/>
          <a:ext cx="6364732" cy="38404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8915" name="Rectangle 7"/>
          <p:cNvSpPr>
            <a:spLocks noChangeArrowheads="1"/>
          </p:cNvSpPr>
          <p:nvPr/>
        </p:nvSpPr>
        <p:spPr bwMode="auto">
          <a:xfrm>
            <a:off x="563563" y="1628800"/>
            <a:ext cx="81518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defTabSz="914400" eaLnBrk="0" fontAlgn="base" hangingPunct="0">
              <a:spcBef>
                <a:spcPct val="0"/>
              </a:spcBef>
              <a:spcAft>
                <a:spcPct val="0"/>
              </a:spcAft>
            </a:pPr>
            <a:r>
              <a:rPr lang="en-US" altLang="en-US" sz="2800" dirty="0">
                <a:solidFill>
                  <a:srgbClr val="50144B"/>
                </a:solidFill>
                <a:latin typeface="Verdana" charset="0"/>
              </a:rPr>
              <a:t>In an </a:t>
            </a:r>
            <a:r>
              <a:rPr lang="en-US" altLang="en-US" sz="2800" b="1" dirty="0">
                <a:solidFill>
                  <a:srgbClr val="50144B"/>
                </a:solidFill>
                <a:latin typeface="Verdana" charset="0"/>
              </a:rPr>
              <a:t>ideal world </a:t>
            </a:r>
            <a:r>
              <a:rPr lang="en-US" altLang="en-US" sz="2800" dirty="0">
                <a:solidFill>
                  <a:srgbClr val="50144B"/>
                </a:solidFill>
                <a:latin typeface="Verdana" charset="0"/>
              </a:rPr>
              <a:t>a test would reflect….</a:t>
            </a:r>
            <a:endParaRPr lang="en-US" altLang="en-US" sz="2000" dirty="0">
              <a:solidFill>
                <a:srgbClr val="50144B"/>
              </a:solidFill>
              <a:latin typeface="Verdana" charset="0"/>
            </a:endParaRPr>
          </a:p>
        </p:txBody>
      </p:sp>
      <p:sp>
        <p:nvSpPr>
          <p:cNvPr id="5" name="Rectangle 7"/>
          <p:cNvSpPr>
            <a:spLocks noChangeArrowheads="1"/>
          </p:cNvSpPr>
          <p:nvPr/>
        </p:nvSpPr>
        <p:spPr bwMode="auto">
          <a:xfrm>
            <a:off x="1016640" y="5877272"/>
            <a:ext cx="89559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defTabSz="914400" eaLnBrk="0" fontAlgn="base" hangingPunct="0">
              <a:spcBef>
                <a:spcPct val="0"/>
              </a:spcBef>
              <a:spcAft>
                <a:spcPct val="0"/>
              </a:spcAft>
            </a:pPr>
            <a:r>
              <a:rPr lang="en-US" altLang="en-US" sz="2800" dirty="0">
                <a:solidFill>
                  <a:srgbClr val="50144B"/>
                </a:solidFill>
                <a:latin typeface="Verdana" charset="0"/>
              </a:rPr>
              <a:t>…..placing the test taker at the </a:t>
            </a:r>
          </a:p>
          <a:p>
            <a:pPr defTabSz="914400" eaLnBrk="0" fontAlgn="base" hangingPunct="0">
              <a:spcBef>
                <a:spcPct val="0"/>
              </a:spcBef>
              <a:spcAft>
                <a:spcPct val="0"/>
              </a:spcAft>
            </a:pPr>
            <a:r>
              <a:rPr lang="en-US" altLang="en-US" sz="2800" b="1" dirty="0" err="1">
                <a:solidFill>
                  <a:srgbClr val="50144B"/>
                </a:solidFill>
                <a:latin typeface="Verdana" charset="0"/>
              </a:rPr>
              <a:t>centre</a:t>
            </a:r>
            <a:r>
              <a:rPr lang="en-US" altLang="en-US" sz="2800" b="1" dirty="0">
                <a:solidFill>
                  <a:srgbClr val="50144B"/>
                </a:solidFill>
                <a:latin typeface="Verdana" charset="0"/>
              </a:rPr>
              <a:t> </a:t>
            </a:r>
            <a:r>
              <a:rPr lang="en-US" altLang="en-US" sz="2800" dirty="0">
                <a:solidFill>
                  <a:srgbClr val="50144B"/>
                </a:solidFill>
                <a:latin typeface="Verdana" charset="0"/>
              </a:rPr>
              <a:t>of the test.</a:t>
            </a:r>
            <a:endParaRPr lang="en-US" altLang="en-US" sz="2000" dirty="0">
              <a:solidFill>
                <a:srgbClr val="50144B"/>
              </a:solidFill>
              <a:latin typeface="Verdana" charset="0"/>
            </a:endParaRPr>
          </a:p>
        </p:txBody>
      </p:sp>
      <p:sp>
        <p:nvSpPr>
          <p:cNvPr id="7" name="Title 1"/>
          <p:cNvSpPr txBox="1">
            <a:spLocks/>
          </p:cNvSpPr>
          <p:nvPr/>
        </p:nvSpPr>
        <p:spPr bwMode="auto">
          <a:xfrm>
            <a:off x="357062" y="260349"/>
            <a:ext cx="8229600" cy="7858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ＭＳ Ｐゴシック"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defTabSz="914400"/>
            <a:r>
              <a:rPr lang="en-GB" altLang="en-US" sz="3500" dirty="0">
                <a:solidFill>
                  <a:schemeClr val="bg1"/>
                </a:solidFill>
                <a:latin typeface="Verdana" charset="0"/>
                <a:ea typeface="ＭＳ Ｐゴシック" charset="-128"/>
              </a:rPr>
              <a:t>What students need to succeed</a:t>
            </a:r>
            <a:br>
              <a:rPr lang="en-GB" altLang="en-US" sz="3500" dirty="0">
                <a:solidFill>
                  <a:schemeClr val="bg1"/>
                </a:solidFill>
                <a:latin typeface="Verdana" charset="0"/>
                <a:ea typeface="ＭＳ Ｐゴシック" charset="-128"/>
              </a:rPr>
            </a:br>
            <a:r>
              <a:rPr lang="en-GB" altLang="en-US" sz="2400" dirty="0">
                <a:solidFill>
                  <a:schemeClr val="bg1"/>
                </a:solidFill>
                <a:latin typeface="Verdana" charset="0"/>
                <a:ea typeface="ＭＳ Ｐゴシック" charset="-128"/>
              </a:rPr>
              <a:t>What we now know </a:t>
            </a:r>
          </a:p>
        </p:txBody>
      </p:sp>
    </p:spTree>
    <p:extLst>
      <p:ext uri="{BB962C8B-B14F-4D97-AF65-F5344CB8AC3E}">
        <p14:creationId xmlns:p14="http://schemas.microsoft.com/office/powerpoint/2010/main" val="24128617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bwMode="auto">
          <a:xfrm>
            <a:off x="395288" y="188913"/>
            <a:ext cx="8229600" cy="785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b="0" dirty="0">
                <a:latin typeface="Verdana" charset="0"/>
                <a:ea typeface="ＭＳ Ｐゴシック" charset="-128"/>
              </a:rPr>
              <a:t>It’s not all in the assessment</a:t>
            </a:r>
            <a:br>
              <a:rPr lang="en-GB" altLang="en-US" b="0" dirty="0">
                <a:latin typeface="Verdana" charset="0"/>
                <a:ea typeface="ＭＳ Ｐゴシック" charset="-128"/>
              </a:rPr>
            </a:br>
            <a:r>
              <a:rPr lang="en-GB" altLang="en-US" sz="2400" b="0" dirty="0">
                <a:latin typeface="Verdana" charset="0"/>
                <a:ea typeface="ＭＳ Ｐゴシック" charset="-128"/>
              </a:rPr>
              <a:t>Test application </a:t>
            </a:r>
          </a:p>
        </p:txBody>
      </p:sp>
      <p:sp>
        <p:nvSpPr>
          <p:cNvPr id="4" name="Rectangle 7"/>
          <p:cNvSpPr>
            <a:spLocks noChangeArrowheads="1"/>
          </p:cNvSpPr>
          <p:nvPr/>
        </p:nvSpPr>
        <p:spPr bwMode="auto">
          <a:xfrm>
            <a:off x="563563" y="5043908"/>
            <a:ext cx="815181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0" fontAlgn="base" hangingPunct="0">
              <a:spcBef>
                <a:spcPct val="0"/>
              </a:spcBef>
              <a:spcAft>
                <a:spcPct val="0"/>
              </a:spcAft>
            </a:pPr>
            <a:r>
              <a:rPr lang="en-US" sz="2800" dirty="0">
                <a:solidFill>
                  <a:srgbClr val="5B3C60"/>
                </a:solidFill>
              </a:rPr>
              <a:t>Positive </a:t>
            </a:r>
            <a:r>
              <a:rPr lang="en-US" sz="2800" dirty="0" err="1">
                <a:solidFill>
                  <a:srgbClr val="5B3C60"/>
                </a:solidFill>
              </a:rPr>
              <a:t>washback</a:t>
            </a:r>
            <a:r>
              <a:rPr lang="en-US" sz="2800" dirty="0">
                <a:solidFill>
                  <a:srgbClr val="5B3C60"/>
                </a:solidFill>
              </a:rPr>
              <a:t> is said to result when a testing procedure encourages ‘good’ teaching practice. (Taylor:2016)</a:t>
            </a:r>
            <a:endParaRPr lang="en-US" altLang="en-US" sz="2800" b="1" dirty="0">
              <a:solidFill>
                <a:srgbClr val="5B3C60"/>
              </a:solidFill>
              <a:latin typeface="Verdana" panose="020B0604030504040204" pitchFamily="34" charset="0"/>
            </a:endParaRPr>
          </a:p>
        </p:txBody>
      </p:sp>
      <p:graphicFrame>
        <p:nvGraphicFramePr>
          <p:cNvPr id="7" name="Diagram 6"/>
          <p:cNvGraphicFramePr/>
          <p:nvPr>
            <p:extLst/>
          </p:nvPr>
        </p:nvGraphicFramePr>
        <p:xfrm>
          <a:off x="1539790" y="1577342"/>
          <a:ext cx="6096000" cy="3284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94683281"/>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7"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xfrm>
            <a:off x="395288" y="209233"/>
            <a:ext cx="8229600" cy="785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b="0" dirty="0">
                <a:latin typeface="Verdana" charset="0"/>
                <a:ea typeface="ＭＳ Ｐゴシック" charset="-128"/>
              </a:rPr>
              <a:t>Role of assessment literacy</a:t>
            </a:r>
            <a:br>
              <a:rPr lang="en-GB" altLang="en-US" b="0" dirty="0">
                <a:latin typeface="Verdana" charset="0"/>
                <a:ea typeface="ＭＳ Ｐゴシック" charset="-128"/>
              </a:rPr>
            </a:br>
            <a:r>
              <a:rPr lang="en-GB" altLang="en-US" sz="2400" b="0" dirty="0">
                <a:latin typeface="Verdana" charset="0"/>
                <a:ea typeface="ＭＳ Ｐゴシック" charset="-128"/>
              </a:rPr>
              <a:t>The type of questions teachers should be asking</a:t>
            </a:r>
          </a:p>
        </p:txBody>
      </p:sp>
      <p:graphicFrame>
        <p:nvGraphicFramePr>
          <p:cNvPr id="2" name="Diagram 1"/>
          <p:cNvGraphicFramePr/>
          <p:nvPr>
            <p:extLst>
              <p:ext uri="{D42A27DB-BD31-4B8C-83A1-F6EECF244321}">
                <p14:modId xmlns:p14="http://schemas.microsoft.com/office/powerpoint/2010/main" val="4007468671"/>
              </p:ext>
            </p:extLst>
          </p:nvPr>
        </p:nvGraphicFramePr>
        <p:xfrm>
          <a:off x="5809046" y="4753686"/>
          <a:ext cx="3020761" cy="8544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1441382664"/>
              </p:ext>
            </p:extLst>
          </p:nvPr>
        </p:nvGraphicFramePr>
        <p:xfrm>
          <a:off x="6058427" y="5319937"/>
          <a:ext cx="3020761" cy="85444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Rectangle 7"/>
          <p:cNvSpPr>
            <a:spLocks noChangeArrowheads="1"/>
          </p:cNvSpPr>
          <p:nvPr/>
        </p:nvSpPr>
        <p:spPr bwMode="auto">
          <a:xfrm>
            <a:off x="692890" y="1908725"/>
            <a:ext cx="81518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0" fontAlgn="base" hangingPunct="0">
              <a:spcBef>
                <a:spcPct val="0"/>
              </a:spcBef>
              <a:spcAft>
                <a:spcPct val="0"/>
              </a:spcAft>
            </a:pPr>
            <a:r>
              <a:rPr lang="en-US" altLang="en-US" sz="2800" dirty="0">
                <a:solidFill>
                  <a:srgbClr val="50144B"/>
                </a:solidFill>
                <a:latin typeface="Verdana" panose="020B0604030504040204" pitchFamily="34" charset="0"/>
              </a:rPr>
              <a:t>Assess your assessments. Tests should</a:t>
            </a:r>
            <a:r>
              <a:rPr lang="en-US" altLang="en-US" dirty="0">
                <a:solidFill>
                  <a:srgbClr val="50144B"/>
                </a:solidFill>
                <a:latin typeface="Verdana" panose="020B0604030504040204" pitchFamily="34" charset="0"/>
              </a:rPr>
              <a:t>…</a:t>
            </a:r>
          </a:p>
        </p:txBody>
      </p:sp>
      <p:sp>
        <p:nvSpPr>
          <p:cNvPr id="7" name="Rectangle 7"/>
          <p:cNvSpPr>
            <a:spLocks noChangeArrowheads="1"/>
          </p:cNvSpPr>
          <p:nvPr/>
        </p:nvSpPr>
        <p:spPr bwMode="auto">
          <a:xfrm>
            <a:off x="395288" y="2631276"/>
            <a:ext cx="8449414"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342900" indent="-342900" defTabSz="914400" eaLnBrk="0" fontAlgn="base" hangingPunct="0">
              <a:spcBef>
                <a:spcPct val="0"/>
              </a:spcBef>
              <a:spcAft>
                <a:spcPct val="0"/>
              </a:spcAft>
              <a:buFont typeface="Arial" panose="020B0604020202020204" pitchFamily="34" charset="0"/>
              <a:buChar char="•"/>
            </a:pPr>
            <a:r>
              <a:rPr lang="en-US" altLang="en-US" dirty="0">
                <a:solidFill>
                  <a:srgbClr val="50144B"/>
                </a:solidFill>
                <a:latin typeface="Verdana" panose="020B0604030504040204" pitchFamily="34" charset="0"/>
              </a:rPr>
              <a:t>Test what they claim to test</a:t>
            </a:r>
          </a:p>
          <a:p>
            <a:pPr marL="342900" indent="-342900" defTabSz="914400" eaLnBrk="0" fontAlgn="base" hangingPunct="0">
              <a:spcBef>
                <a:spcPct val="0"/>
              </a:spcBef>
              <a:spcAft>
                <a:spcPct val="0"/>
              </a:spcAft>
              <a:buFont typeface="Arial" panose="020B0604020202020204" pitchFamily="34" charset="0"/>
              <a:buChar char="•"/>
            </a:pPr>
            <a:r>
              <a:rPr lang="en-US" altLang="en-US" dirty="0">
                <a:solidFill>
                  <a:srgbClr val="50144B"/>
                </a:solidFill>
                <a:latin typeface="Verdana" panose="020B0604030504040204" pitchFamily="34" charset="0"/>
              </a:rPr>
              <a:t>Aligned to the intended learner outcome (ILO)</a:t>
            </a:r>
          </a:p>
          <a:p>
            <a:pPr marL="342900" indent="-342900" defTabSz="914400" eaLnBrk="0" fontAlgn="base" hangingPunct="0">
              <a:spcBef>
                <a:spcPct val="0"/>
              </a:spcBef>
              <a:spcAft>
                <a:spcPct val="0"/>
              </a:spcAft>
              <a:buFont typeface="Arial" panose="020B0604020202020204" pitchFamily="34" charset="0"/>
              <a:buChar char="•"/>
            </a:pPr>
            <a:r>
              <a:rPr lang="en-US" altLang="en-US" dirty="0">
                <a:solidFill>
                  <a:srgbClr val="50144B"/>
                </a:solidFill>
                <a:latin typeface="Verdana" panose="020B0604030504040204" pitchFamily="34" charset="0"/>
              </a:rPr>
              <a:t>Relevant to the </a:t>
            </a:r>
            <a:r>
              <a:rPr lang="en-US" altLang="en-US" dirty="0" err="1">
                <a:solidFill>
                  <a:srgbClr val="50144B"/>
                </a:solidFill>
                <a:latin typeface="Verdana" panose="020B0604030504040204" pitchFamily="34" charset="0"/>
              </a:rPr>
              <a:t>personalised</a:t>
            </a:r>
            <a:r>
              <a:rPr lang="en-US" altLang="en-US" dirty="0">
                <a:solidFill>
                  <a:srgbClr val="50144B"/>
                </a:solidFill>
                <a:latin typeface="Verdana" panose="020B0604030504040204" pitchFamily="34" charset="0"/>
              </a:rPr>
              <a:t> context of learner</a:t>
            </a:r>
          </a:p>
          <a:p>
            <a:pPr marL="342900" indent="-342900" defTabSz="914400" eaLnBrk="0" fontAlgn="base" hangingPunct="0">
              <a:spcBef>
                <a:spcPct val="0"/>
              </a:spcBef>
              <a:spcAft>
                <a:spcPct val="0"/>
              </a:spcAft>
              <a:buFont typeface="Arial" panose="020B0604020202020204" pitchFamily="34" charset="0"/>
              <a:buChar char="•"/>
            </a:pPr>
            <a:r>
              <a:rPr lang="en-US" altLang="en-US" dirty="0">
                <a:solidFill>
                  <a:srgbClr val="50144B"/>
                </a:solidFill>
                <a:latin typeface="Verdana" panose="020B0604030504040204" pitchFamily="34" charset="0"/>
              </a:rPr>
              <a:t>Reflect skills based in real-world practice</a:t>
            </a:r>
          </a:p>
          <a:p>
            <a:pPr marL="342900" indent="-342900" defTabSz="914400" eaLnBrk="0" fontAlgn="base" hangingPunct="0">
              <a:spcBef>
                <a:spcPct val="0"/>
              </a:spcBef>
              <a:spcAft>
                <a:spcPct val="0"/>
              </a:spcAft>
              <a:buFont typeface="Arial" panose="020B0604020202020204" pitchFamily="34" charset="0"/>
              <a:buChar char="•"/>
            </a:pPr>
            <a:r>
              <a:rPr lang="en-US" altLang="en-US" dirty="0">
                <a:solidFill>
                  <a:srgbClr val="50144B"/>
                </a:solidFill>
                <a:latin typeface="Verdana" panose="020B0604030504040204" pitchFamily="34" charset="0"/>
              </a:rPr>
              <a:t>Consider the outcomes of the test</a:t>
            </a:r>
          </a:p>
          <a:p>
            <a:pPr marL="342900" indent="-342900" defTabSz="914400" eaLnBrk="0" fontAlgn="base" hangingPunct="0">
              <a:spcBef>
                <a:spcPct val="0"/>
              </a:spcBef>
              <a:spcAft>
                <a:spcPct val="0"/>
              </a:spcAft>
              <a:buFont typeface="Arial" panose="020B0604020202020204" pitchFamily="34" charset="0"/>
              <a:buChar char="•"/>
            </a:pPr>
            <a:r>
              <a:rPr lang="en-US" altLang="en-US" dirty="0">
                <a:solidFill>
                  <a:srgbClr val="50144B"/>
                </a:solidFill>
                <a:latin typeface="Verdana" panose="020B0604030504040204" pitchFamily="34" charset="0"/>
              </a:rPr>
              <a:t>Be trustworthy - consistent with every student</a:t>
            </a:r>
          </a:p>
          <a:p>
            <a:pPr defTabSz="914400" eaLnBrk="0" fontAlgn="base" hangingPunct="0">
              <a:spcBef>
                <a:spcPct val="0"/>
              </a:spcBef>
              <a:spcAft>
                <a:spcPct val="0"/>
              </a:spcAft>
            </a:pPr>
            <a:endParaRPr lang="en-US" altLang="en-US" dirty="0">
              <a:solidFill>
                <a:srgbClr val="50144B"/>
              </a:solidFill>
              <a:latin typeface="Verdana" panose="020B0604030504040204" pitchFamily="34" charset="0"/>
            </a:endParaRPr>
          </a:p>
        </p:txBody>
      </p:sp>
      <p:sp>
        <p:nvSpPr>
          <p:cNvPr id="8" name="Rectangle 7"/>
          <p:cNvSpPr>
            <a:spLocks noChangeArrowheads="1"/>
          </p:cNvSpPr>
          <p:nvPr/>
        </p:nvSpPr>
        <p:spPr bwMode="auto">
          <a:xfrm>
            <a:off x="544089" y="5897194"/>
            <a:ext cx="81518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0" fontAlgn="base" hangingPunct="0">
              <a:spcBef>
                <a:spcPct val="0"/>
              </a:spcBef>
              <a:spcAft>
                <a:spcPct val="0"/>
              </a:spcAft>
            </a:pPr>
            <a:r>
              <a:rPr lang="en-US" altLang="en-US" dirty="0">
                <a:solidFill>
                  <a:srgbClr val="50144B"/>
                </a:solidFill>
                <a:latin typeface="Verdana" panose="020B0604030504040204" pitchFamily="34" charset="0"/>
              </a:rPr>
              <a:t>Then learning can be enhanced.</a:t>
            </a:r>
          </a:p>
        </p:txBody>
      </p:sp>
      <p:sp>
        <p:nvSpPr>
          <p:cNvPr id="9" name="Rectangle 7"/>
          <p:cNvSpPr>
            <a:spLocks noChangeArrowheads="1"/>
          </p:cNvSpPr>
          <p:nvPr/>
        </p:nvSpPr>
        <p:spPr bwMode="auto">
          <a:xfrm>
            <a:off x="677995" y="1908725"/>
            <a:ext cx="81518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0" fontAlgn="base" hangingPunct="0">
              <a:spcBef>
                <a:spcPct val="0"/>
              </a:spcBef>
              <a:spcAft>
                <a:spcPct val="0"/>
              </a:spcAft>
            </a:pPr>
            <a:r>
              <a:rPr lang="en-US" altLang="en-US" sz="2800" dirty="0">
                <a:solidFill>
                  <a:srgbClr val="50144B"/>
                </a:solidFill>
                <a:latin typeface="Verdana" panose="020B0604030504040204" pitchFamily="34" charset="0"/>
              </a:rPr>
              <a:t>What is Assessment literacy?</a:t>
            </a:r>
            <a:endParaRPr lang="en-US" altLang="en-US" dirty="0">
              <a:solidFill>
                <a:srgbClr val="50144B"/>
              </a:solidFill>
              <a:latin typeface="Verdana" panose="020B0604030504040204" pitchFamily="34" charset="0"/>
            </a:endParaRPr>
          </a:p>
        </p:txBody>
      </p:sp>
    </p:spTree>
    <p:extLst>
      <p:ext uri="{BB962C8B-B14F-4D97-AF65-F5344CB8AC3E}">
        <p14:creationId xmlns:p14="http://schemas.microsoft.com/office/powerpoint/2010/main" val="1303557711"/>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fade">
                                      <p:cBhvr>
                                        <p:cTn id="27" dur="5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fade">
                                      <p:cBhvr>
                                        <p:cTn id="32" dur="500"/>
                                        <p:tgtEl>
                                          <p:spTgt spid="7">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animEffect transition="in" filter="fade">
                                      <p:cBhvr>
                                        <p:cTn id="37" dur="500"/>
                                        <p:tgtEl>
                                          <p:spTgt spid="7">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Effect transition="in" filter="fade">
                                      <p:cBhvr>
                                        <p:cTn id="42" dur="500"/>
                                        <p:tgtEl>
                                          <p:spTgt spid="7">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xfrm>
            <a:off x="395288" y="209233"/>
            <a:ext cx="8229600" cy="785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b="0" dirty="0">
                <a:latin typeface="Verdana" charset="0"/>
                <a:ea typeface="ＭＳ Ｐゴシック" charset="-128"/>
              </a:rPr>
              <a:t>Role of assessment in education </a:t>
            </a:r>
            <a:br>
              <a:rPr lang="en-GB" altLang="en-US" b="0" dirty="0">
                <a:latin typeface="Verdana" charset="0"/>
                <a:ea typeface="ＭＳ Ｐゴシック" charset="-128"/>
              </a:rPr>
            </a:br>
            <a:r>
              <a:rPr lang="en-GB" altLang="en-US" sz="2400" b="0" dirty="0">
                <a:latin typeface="Verdana" charset="0"/>
                <a:ea typeface="ＭＳ Ｐゴシック" charset="-128"/>
              </a:rPr>
              <a:t>Assessment literacy empowers teachers</a:t>
            </a:r>
          </a:p>
        </p:txBody>
      </p:sp>
      <p:graphicFrame>
        <p:nvGraphicFramePr>
          <p:cNvPr id="2" name="Diagram 1"/>
          <p:cNvGraphicFramePr/>
          <p:nvPr>
            <p:extLst/>
          </p:nvPr>
        </p:nvGraphicFramePr>
        <p:xfrm>
          <a:off x="5809046" y="4753686"/>
          <a:ext cx="3020761" cy="8544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nvPr>
        </p:nvGraphicFramePr>
        <p:xfrm>
          <a:off x="6058427" y="5319937"/>
          <a:ext cx="3020761" cy="85444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Rectangle 7"/>
          <p:cNvSpPr>
            <a:spLocks noChangeArrowheads="1"/>
          </p:cNvSpPr>
          <p:nvPr/>
        </p:nvSpPr>
        <p:spPr bwMode="auto">
          <a:xfrm>
            <a:off x="692890" y="1908725"/>
            <a:ext cx="81518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0" fontAlgn="base" hangingPunct="0">
              <a:spcBef>
                <a:spcPct val="0"/>
              </a:spcBef>
              <a:spcAft>
                <a:spcPct val="0"/>
              </a:spcAft>
            </a:pPr>
            <a:r>
              <a:rPr lang="en-US" altLang="en-US" sz="2800" dirty="0">
                <a:solidFill>
                  <a:srgbClr val="50144B"/>
                </a:solidFill>
                <a:latin typeface="Verdana" panose="020B0604030504040204" pitchFamily="34" charset="0"/>
              </a:rPr>
              <a:t>Assess your assessments. Tests should</a:t>
            </a:r>
            <a:r>
              <a:rPr lang="en-US" altLang="en-US" dirty="0">
                <a:solidFill>
                  <a:srgbClr val="50144B"/>
                </a:solidFill>
                <a:latin typeface="Verdana" panose="020B0604030504040204" pitchFamily="34" charset="0"/>
              </a:rPr>
              <a:t>…</a:t>
            </a:r>
          </a:p>
        </p:txBody>
      </p:sp>
      <p:sp>
        <p:nvSpPr>
          <p:cNvPr id="7" name="Rectangle 7"/>
          <p:cNvSpPr>
            <a:spLocks noChangeArrowheads="1"/>
          </p:cNvSpPr>
          <p:nvPr/>
        </p:nvSpPr>
        <p:spPr bwMode="auto">
          <a:xfrm>
            <a:off x="395288" y="2631276"/>
            <a:ext cx="8449414"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342900" indent="-342900" defTabSz="914400" eaLnBrk="0" fontAlgn="base" hangingPunct="0">
              <a:spcBef>
                <a:spcPct val="0"/>
              </a:spcBef>
              <a:spcAft>
                <a:spcPct val="0"/>
              </a:spcAft>
              <a:buFont typeface="Arial" panose="020B0604020202020204" pitchFamily="34" charset="0"/>
              <a:buChar char="•"/>
            </a:pPr>
            <a:r>
              <a:rPr lang="en-US" altLang="en-US" dirty="0">
                <a:solidFill>
                  <a:srgbClr val="50144B"/>
                </a:solidFill>
                <a:latin typeface="Verdana" panose="020B0604030504040204" pitchFamily="34" charset="0"/>
              </a:rPr>
              <a:t>Test what they </a:t>
            </a:r>
            <a:r>
              <a:rPr lang="en-US" altLang="en-US" b="1" dirty="0">
                <a:solidFill>
                  <a:srgbClr val="50144B"/>
                </a:solidFill>
                <a:latin typeface="Verdana" panose="020B0604030504040204" pitchFamily="34" charset="0"/>
              </a:rPr>
              <a:t>C</a:t>
            </a:r>
            <a:r>
              <a:rPr lang="en-US" altLang="en-US" dirty="0">
                <a:solidFill>
                  <a:srgbClr val="50144B"/>
                </a:solidFill>
                <a:latin typeface="Verdana" panose="020B0604030504040204" pitchFamily="34" charset="0"/>
              </a:rPr>
              <a:t>laim to test</a:t>
            </a:r>
          </a:p>
          <a:p>
            <a:pPr marL="342900" indent="-342900" defTabSz="914400" eaLnBrk="0" fontAlgn="base" hangingPunct="0">
              <a:spcBef>
                <a:spcPct val="0"/>
              </a:spcBef>
              <a:spcAft>
                <a:spcPct val="0"/>
              </a:spcAft>
              <a:buFont typeface="Arial" panose="020B0604020202020204" pitchFamily="34" charset="0"/>
              <a:buChar char="•"/>
            </a:pPr>
            <a:r>
              <a:rPr lang="en-US" altLang="en-US" b="1" dirty="0">
                <a:solidFill>
                  <a:srgbClr val="50144B"/>
                </a:solidFill>
                <a:latin typeface="Verdana" panose="020B0604030504040204" pitchFamily="34" charset="0"/>
              </a:rPr>
              <a:t>A</a:t>
            </a:r>
            <a:r>
              <a:rPr lang="en-US" altLang="en-US" dirty="0">
                <a:solidFill>
                  <a:srgbClr val="50144B"/>
                </a:solidFill>
                <a:latin typeface="Verdana" panose="020B0604030504040204" pitchFamily="34" charset="0"/>
              </a:rPr>
              <a:t>ligned to the intended learner outcome (ILO)</a:t>
            </a:r>
          </a:p>
          <a:p>
            <a:pPr marL="342900" indent="-342900" defTabSz="914400" eaLnBrk="0" fontAlgn="base" hangingPunct="0">
              <a:spcBef>
                <a:spcPct val="0"/>
              </a:spcBef>
              <a:spcAft>
                <a:spcPct val="0"/>
              </a:spcAft>
              <a:buFont typeface="Arial" panose="020B0604020202020204" pitchFamily="34" charset="0"/>
              <a:buChar char="•"/>
            </a:pPr>
            <a:r>
              <a:rPr lang="en-US" altLang="en-US" b="1" dirty="0">
                <a:solidFill>
                  <a:srgbClr val="50144B"/>
                </a:solidFill>
                <a:latin typeface="Verdana" panose="020B0604030504040204" pitchFamily="34" charset="0"/>
              </a:rPr>
              <a:t>R</a:t>
            </a:r>
            <a:r>
              <a:rPr lang="en-US" altLang="en-US" dirty="0">
                <a:solidFill>
                  <a:srgbClr val="50144B"/>
                </a:solidFill>
                <a:latin typeface="Verdana" panose="020B0604030504040204" pitchFamily="34" charset="0"/>
              </a:rPr>
              <a:t>elevant to the </a:t>
            </a:r>
            <a:r>
              <a:rPr lang="en-US" altLang="en-US" dirty="0" err="1">
                <a:solidFill>
                  <a:srgbClr val="50144B"/>
                </a:solidFill>
                <a:latin typeface="Verdana" panose="020B0604030504040204" pitchFamily="34" charset="0"/>
              </a:rPr>
              <a:t>personalised</a:t>
            </a:r>
            <a:r>
              <a:rPr lang="en-US" altLang="en-US" dirty="0">
                <a:solidFill>
                  <a:srgbClr val="50144B"/>
                </a:solidFill>
                <a:latin typeface="Verdana" panose="020B0604030504040204" pitchFamily="34" charset="0"/>
              </a:rPr>
              <a:t> context of learner</a:t>
            </a:r>
          </a:p>
          <a:p>
            <a:pPr marL="342900" indent="-342900" defTabSz="914400" eaLnBrk="0" fontAlgn="base" hangingPunct="0">
              <a:spcBef>
                <a:spcPct val="0"/>
              </a:spcBef>
              <a:spcAft>
                <a:spcPct val="0"/>
              </a:spcAft>
              <a:buFont typeface="Arial" panose="020B0604020202020204" pitchFamily="34" charset="0"/>
              <a:buChar char="•"/>
            </a:pPr>
            <a:r>
              <a:rPr lang="en-US" altLang="en-US" dirty="0">
                <a:solidFill>
                  <a:srgbClr val="50144B"/>
                </a:solidFill>
                <a:latin typeface="Verdana" panose="020B0604030504040204" pitchFamily="34" charset="0"/>
              </a:rPr>
              <a:t>Reflect skills based in </a:t>
            </a:r>
            <a:r>
              <a:rPr lang="en-US" altLang="en-US" b="1" dirty="0">
                <a:solidFill>
                  <a:srgbClr val="50144B"/>
                </a:solidFill>
                <a:latin typeface="Verdana" panose="020B0604030504040204" pitchFamily="34" charset="0"/>
              </a:rPr>
              <a:t>R</a:t>
            </a:r>
            <a:r>
              <a:rPr lang="en-US" altLang="en-US" dirty="0">
                <a:solidFill>
                  <a:srgbClr val="50144B"/>
                </a:solidFill>
                <a:latin typeface="Verdana" panose="020B0604030504040204" pitchFamily="34" charset="0"/>
              </a:rPr>
              <a:t>eal-world practice</a:t>
            </a:r>
          </a:p>
          <a:p>
            <a:pPr marL="342900" indent="-342900" defTabSz="914400" eaLnBrk="0" fontAlgn="base" hangingPunct="0">
              <a:spcBef>
                <a:spcPct val="0"/>
              </a:spcBef>
              <a:spcAft>
                <a:spcPct val="0"/>
              </a:spcAft>
              <a:buFont typeface="Arial" panose="020B0604020202020204" pitchFamily="34" charset="0"/>
              <a:buChar char="•"/>
            </a:pPr>
            <a:r>
              <a:rPr lang="en-US" altLang="en-US" dirty="0">
                <a:solidFill>
                  <a:srgbClr val="50144B"/>
                </a:solidFill>
                <a:latin typeface="Verdana" panose="020B0604030504040204" pitchFamily="34" charset="0"/>
              </a:rPr>
              <a:t>Consider the </a:t>
            </a:r>
            <a:r>
              <a:rPr lang="en-US" altLang="en-US" b="1" dirty="0">
                <a:solidFill>
                  <a:srgbClr val="50144B"/>
                </a:solidFill>
                <a:latin typeface="Verdana" panose="020B0604030504040204" pitchFamily="34" charset="0"/>
              </a:rPr>
              <a:t>O</a:t>
            </a:r>
            <a:r>
              <a:rPr lang="en-US" altLang="en-US" dirty="0">
                <a:solidFill>
                  <a:srgbClr val="50144B"/>
                </a:solidFill>
                <a:latin typeface="Verdana" panose="020B0604030504040204" pitchFamily="34" charset="0"/>
              </a:rPr>
              <a:t>utcomes of the test</a:t>
            </a:r>
          </a:p>
          <a:p>
            <a:pPr marL="342900" indent="-342900" defTabSz="914400" eaLnBrk="0" fontAlgn="base" hangingPunct="0">
              <a:spcBef>
                <a:spcPct val="0"/>
              </a:spcBef>
              <a:spcAft>
                <a:spcPct val="0"/>
              </a:spcAft>
              <a:buFont typeface="Arial" panose="020B0604020202020204" pitchFamily="34" charset="0"/>
              <a:buChar char="•"/>
            </a:pPr>
            <a:r>
              <a:rPr lang="en-US" altLang="en-US" dirty="0">
                <a:solidFill>
                  <a:srgbClr val="50144B"/>
                </a:solidFill>
                <a:latin typeface="Verdana" panose="020B0604030504040204" pitchFamily="34" charset="0"/>
              </a:rPr>
              <a:t>Be </a:t>
            </a:r>
            <a:r>
              <a:rPr lang="en-US" altLang="en-US" b="1" dirty="0">
                <a:solidFill>
                  <a:srgbClr val="50144B"/>
                </a:solidFill>
                <a:latin typeface="Verdana" panose="020B0604030504040204" pitchFamily="34" charset="0"/>
              </a:rPr>
              <a:t>T</a:t>
            </a:r>
            <a:r>
              <a:rPr lang="en-US" altLang="en-US" dirty="0">
                <a:solidFill>
                  <a:srgbClr val="50144B"/>
                </a:solidFill>
                <a:latin typeface="Verdana" panose="020B0604030504040204" pitchFamily="34" charset="0"/>
              </a:rPr>
              <a:t>rustworthy - consistent with every student</a:t>
            </a:r>
          </a:p>
          <a:p>
            <a:pPr defTabSz="914400" eaLnBrk="0" fontAlgn="base" hangingPunct="0">
              <a:spcBef>
                <a:spcPct val="0"/>
              </a:spcBef>
              <a:spcAft>
                <a:spcPct val="0"/>
              </a:spcAft>
            </a:pPr>
            <a:endParaRPr lang="en-US" altLang="en-US" dirty="0">
              <a:solidFill>
                <a:srgbClr val="50144B"/>
              </a:solidFill>
              <a:latin typeface="Verdana" panose="020B0604030504040204" pitchFamily="34" charset="0"/>
            </a:endParaRPr>
          </a:p>
        </p:txBody>
      </p:sp>
      <p:pic>
        <p:nvPicPr>
          <p:cNvPr id="3074" name="Picture 2" descr="Image result for carrot clipar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4265372">
            <a:off x="1611323" y="4336013"/>
            <a:ext cx="1552336" cy="3073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2216753"/>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xfrm>
            <a:off x="395288" y="209233"/>
            <a:ext cx="8229600" cy="785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b="0" dirty="0">
                <a:latin typeface="Verdana" charset="0"/>
                <a:ea typeface="ＭＳ Ｐゴシック" charset="-128"/>
              </a:rPr>
              <a:t>Role of assessment in education </a:t>
            </a:r>
            <a:br>
              <a:rPr lang="en-GB" altLang="en-US" b="0" dirty="0">
                <a:latin typeface="Verdana" charset="0"/>
                <a:ea typeface="ＭＳ Ｐゴシック" charset="-128"/>
              </a:rPr>
            </a:br>
            <a:r>
              <a:rPr lang="en-GB" altLang="en-US" sz="2400" b="0" dirty="0">
                <a:latin typeface="Verdana" charset="0"/>
                <a:ea typeface="ＭＳ Ｐゴシック" charset="-128"/>
              </a:rPr>
              <a:t>Assessment literacy empowers teachers</a:t>
            </a:r>
          </a:p>
        </p:txBody>
      </p:sp>
      <p:graphicFrame>
        <p:nvGraphicFramePr>
          <p:cNvPr id="2" name="Diagram 1"/>
          <p:cNvGraphicFramePr/>
          <p:nvPr>
            <p:extLst/>
          </p:nvPr>
        </p:nvGraphicFramePr>
        <p:xfrm>
          <a:off x="5809046" y="4753686"/>
          <a:ext cx="3020761" cy="8544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nvPr>
        </p:nvGraphicFramePr>
        <p:xfrm>
          <a:off x="6058427" y="5319937"/>
          <a:ext cx="3020761" cy="85444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Rectangle 7"/>
          <p:cNvSpPr>
            <a:spLocks noChangeArrowheads="1"/>
          </p:cNvSpPr>
          <p:nvPr/>
        </p:nvSpPr>
        <p:spPr bwMode="auto">
          <a:xfrm>
            <a:off x="692890" y="1908725"/>
            <a:ext cx="81518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0" fontAlgn="base" hangingPunct="0">
              <a:spcBef>
                <a:spcPct val="0"/>
              </a:spcBef>
              <a:spcAft>
                <a:spcPct val="0"/>
              </a:spcAft>
            </a:pPr>
            <a:r>
              <a:rPr lang="en-US" altLang="en-US" sz="2800" dirty="0">
                <a:solidFill>
                  <a:srgbClr val="50144B"/>
                </a:solidFill>
                <a:latin typeface="Verdana" panose="020B0604030504040204" pitchFamily="34" charset="0"/>
              </a:rPr>
              <a:t>Assess your assessments. Tests should</a:t>
            </a:r>
            <a:r>
              <a:rPr lang="en-US" altLang="en-US" dirty="0">
                <a:solidFill>
                  <a:srgbClr val="50144B"/>
                </a:solidFill>
                <a:latin typeface="Verdana" panose="020B0604030504040204" pitchFamily="34" charset="0"/>
              </a:rPr>
              <a:t>…</a:t>
            </a:r>
          </a:p>
        </p:txBody>
      </p:sp>
      <p:sp>
        <p:nvSpPr>
          <p:cNvPr id="7" name="Rectangle 7"/>
          <p:cNvSpPr>
            <a:spLocks noChangeArrowheads="1"/>
          </p:cNvSpPr>
          <p:nvPr/>
        </p:nvSpPr>
        <p:spPr bwMode="auto">
          <a:xfrm>
            <a:off x="395288" y="2631276"/>
            <a:ext cx="2952346"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342900" indent="-342900" defTabSz="914400" eaLnBrk="0" fontAlgn="base" hangingPunct="0">
              <a:spcBef>
                <a:spcPct val="0"/>
              </a:spcBef>
              <a:spcAft>
                <a:spcPct val="0"/>
              </a:spcAft>
              <a:buFont typeface="Arial" panose="020B0604020202020204" pitchFamily="34" charset="0"/>
              <a:buChar char="•"/>
            </a:pPr>
            <a:r>
              <a:rPr lang="en-US" altLang="en-US" b="1" dirty="0">
                <a:solidFill>
                  <a:srgbClr val="50144B"/>
                </a:solidFill>
                <a:latin typeface="Verdana" panose="020B0604030504040204" pitchFamily="34" charset="0"/>
              </a:rPr>
              <a:t>C</a:t>
            </a:r>
            <a:r>
              <a:rPr lang="en-US" altLang="en-US" dirty="0">
                <a:solidFill>
                  <a:srgbClr val="50144B"/>
                </a:solidFill>
                <a:latin typeface="Verdana" panose="020B0604030504040204" pitchFamily="34" charset="0"/>
              </a:rPr>
              <a:t>laim </a:t>
            </a:r>
          </a:p>
          <a:p>
            <a:pPr marL="342900" indent="-342900" defTabSz="914400" eaLnBrk="0" fontAlgn="base" hangingPunct="0">
              <a:spcBef>
                <a:spcPct val="0"/>
              </a:spcBef>
              <a:spcAft>
                <a:spcPct val="0"/>
              </a:spcAft>
              <a:buFont typeface="Arial" panose="020B0604020202020204" pitchFamily="34" charset="0"/>
              <a:buChar char="•"/>
            </a:pPr>
            <a:r>
              <a:rPr lang="en-US" altLang="en-US" b="1" dirty="0">
                <a:solidFill>
                  <a:srgbClr val="50144B"/>
                </a:solidFill>
                <a:latin typeface="Verdana" panose="020B0604030504040204" pitchFamily="34" charset="0"/>
              </a:rPr>
              <a:t>A</a:t>
            </a:r>
            <a:r>
              <a:rPr lang="en-US" altLang="en-US" dirty="0">
                <a:solidFill>
                  <a:srgbClr val="50144B"/>
                </a:solidFill>
                <a:latin typeface="Verdana" panose="020B0604030504040204" pitchFamily="34" charset="0"/>
              </a:rPr>
              <a:t>ligned </a:t>
            </a:r>
          </a:p>
          <a:p>
            <a:pPr marL="342900" indent="-342900" defTabSz="914400" eaLnBrk="0" fontAlgn="base" hangingPunct="0">
              <a:spcBef>
                <a:spcPct val="0"/>
              </a:spcBef>
              <a:spcAft>
                <a:spcPct val="0"/>
              </a:spcAft>
              <a:buFont typeface="Arial" panose="020B0604020202020204" pitchFamily="34" charset="0"/>
              <a:buChar char="•"/>
            </a:pPr>
            <a:r>
              <a:rPr lang="en-US" altLang="en-US" b="1" dirty="0">
                <a:solidFill>
                  <a:srgbClr val="50144B"/>
                </a:solidFill>
                <a:latin typeface="Verdana" panose="020B0604030504040204" pitchFamily="34" charset="0"/>
              </a:rPr>
              <a:t>R</a:t>
            </a:r>
            <a:r>
              <a:rPr lang="en-US" altLang="en-US" dirty="0">
                <a:solidFill>
                  <a:srgbClr val="50144B"/>
                </a:solidFill>
                <a:latin typeface="Verdana" panose="020B0604030504040204" pitchFamily="34" charset="0"/>
              </a:rPr>
              <a:t>elevant </a:t>
            </a:r>
          </a:p>
          <a:p>
            <a:pPr marL="342900" indent="-342900" defTabSz="914400" eaLnBrk="0" fontAlgn="base" hangingPunct="0">
              <a:spcBef>
                <a:spcPct val="0"/>
              </a:spcBef>
              <a:spcAft>
                <a:spcPct val="0"/>
              </a:spcAft>
              <a:buFont typeface="Arial" panose="020B0604020202020204" pitchFamily="34" charset="0"/>
              <a:buChar char="•"/>
            </a:pPr>
            <a:r>
              <a:rPr lang="en-US" altLang="en-US" b="1" dirty="0">
                <a:solidFill>
                  <a:srgbClr val="50144B"/>
                </a:solidFill>
                <a:latin typeface="Verdana" panose="020B0604030504040204" pitchFamily="34" charset="0"/>
              </a:rPr>
              <a:t>R</a:t>
            </a:r>
            <a:r>
              <a:rPr lang="en-US" altLang="en-US" dirty="0">
                <a:solidFill>
                  <a:srgbClr val="50144B"/>
                </a:solidFill>
                <a:latin typeface="Verdana" panose="020B0604030504040204" pitchFamily="34" charset="0"/>
              </a:rPr>
              <a:t>eal-world</a:t>
            </a:r>
          </a:p>
          <a:p>
            <a:pPr marL="342900" indent="-342900" defTabSz="914400" eaLnBrk="0" fontAlgn="base" hangingPunct="0">
              <a:spcBef>
                <a:spcPct val="0"/>
              </a:spcBef>
              <a:spcAft>
                <a:spcPct val="0"/>
              </a:spcAft>
              <a:buFont typeface="Arial" panose="020B0604020202020204" pitchFamily="34" charset="0"/>
              <a:buChar char="•"/>
            </a:pPr>
            <a:r>
              <a:rPr lang="en-US" altLang="en-US" b="1" dirty="0">
                <a:solidFill>
                  <a:srgbClr val="50144B"/>
                </a:solidFill>
                <a:latin typeface="Verdana" panose="020B0604030504040204" pitchFamily="34" charset="0"/>
              </a:rPr>
              <a:t>O</a:t>
            </a:r>
            <a:r>
              <a:rPr lang="en-US" altLang="en-US" dirty="0">
                <a:solidFill>
                  <a:srgbClr val="50144B"/>
                </a:solidFill>
                <a:latin typeface="Verdana" panose="020B0604030504040204" pitchFamily="34" charset="0"/>
              </a:rPr>
              <a:t>utcomes</a:t>
            </a:r>
          </a:p>
          <a:p>
            <a:pPr marL="342900" indent="-342900" defTabSz="914400" eaLnBrk="0" fontAlgn="base" hangingPunct="0">
              <a:spcBef>
                <a:spcPct val="0"/>
              </a:spcBef>
              <a:spcAft>
                <a:spcPct val="0"/>
              </a:spcAft>
              <a:buFont typeface="Arial" panose="020B0604020202020204" pitchFamily="34" charset="0"/>
              <a:buChar char="•"/>
            </a:pPr>
            <a:r>
              <a:rPr lang="en-US" altLang="en-US" b="1" dirty="0">
                <a:solidFill>
                  <a:srgbClr val="50144B"/>
                </a:solidFill>
                <a:latin typeface="Verdana" panose="020B0604030504040204" pitchFamily="34" charset="0"/>
              </a:rPr>
              <a:t>T</a:t>
            </a:r>
            <a:r>
              <a:rPr lang="en-US" altLang="en-US" dirty="0">
                <a:solidFill>
                  <a:srgbClr val="50144B"/>
                </a:solidFill>
                <a:latin typeface="Verdana" panose="020B0604030504040204" pitchFamily="34" charset="0"/>
              </a:rPr>
              <a:t>rustworthy</a:t>
            </a:r>
          </a:p>
        </p:txBody>
      </p:sp>
      <p:sp>
        <p:nvSpPr>
          <p:cNvPr id="9" name="Rectangle 7"/>
          <p:cNvSpPr>
            <a:spLocks noChangeArrowheads="1"/>
          </p:cNvSpPr>
          <p:nvPr/>
        </p:nvSpPr>
        <p:spPr bwMode="auto">
          <a:xfrm>
            <a:off x="3833329" y="2631276"/>
            <a:ext cx="542865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342900" indent="-342900" defTabSz="914400" eaLnBrk="0" fontAlgn="base" hangingPunct="0">
              <a:spcBef>
                <a:spcPct val="0"/>
              </a:spcBef>
              <a:spcAft>
                <a:spcPct val="0"/>
              </a:spcAft>
              <a:buFont typeface="Arial" panose="020B0604020202020204" pitchFamily="34" charset="0"/>
              <a:buChar char="•"/>
            </a:pPr>
            <a:r>
              <a:rPr lang="en-US" altLang="en-US" i="1" dirty="0">
                <a:solidFill>
                  <a:srgbClr val="50144B"/>
                </a:solidFill>
                <a:latin typeface="Verdana" panose="020B0604030504040204" pitchFamily="34" charset="0"/>
              </a:rPr>
              <a:t>Construct validity</a:t>
            </a:r>
          </a:p>
          <a:p>
            <a:pPr marL="342900" indent="-342900" defTabSz="914400" eaLnBrk="0" fontAlgn="base" hangingPunct="0">
              <a:spcBef>
                <a:spcPct val="0"/>
              </a:spcBef>
              <a:spcAft>
                <a:spcPct val="0"/>
              </a:spcAft>
              <a:buFont typeface="Arial" panose="020B0604020202020204" pitchFamily="34" charset="0"/>
              <a:buChar char="•"/>
            </a:pPr>
            <a:r>
              <a:rPr lang="en-US" altLang="en-US" i="1" dirty="0">
                <a:solidFill>
                  <a:srgbClr val="50144B"/>
                </a:solidFill>
                <a:latin typeface="Verdana" panose="020B0604030504040204" pitchFamily="34" charset="0"/>
              </a:rPr>
              <a:t>Constructive alignment </a:t>
            </a:r>
          </a:p>
          <a:p>
            <a:pPr marL="342900" indent="-342900" defTabSz="914400" eaLnBrk="0" fontAlgn="base" hangingPunct="0">
              <a:spcBef>
                <a:spcPct val="0"/>
              </a:spcBef>
              <a:spcAft>
                <a:spcPct val="0"/>
              </a:spcAft>
              <a:buFont typeface="Arial" panose="020B0604020202020204" pitchFamily="34" charset="0"/>
              <a:buChar char="•"/>
            </a:pPr>
            <a:r>
              <a:rPr lang="en-US" altLang="en-US" i="1" dirty="0">
                <a:solidFill>
                  <a:srgbClr val="50144B"/>
                </a:solidFill>
                <a:latin typeface="Verdana" panose="020B0604030504040204" pitchFamily="34" charset="0"/>
              </a:rPr>
              <a:t>Authenticity – Bias for best</a:t>
            </a:r>
          </a:p>
          <a:p>
            <a:pPr marL="342900" indent="-342900" defTabSz="914400" eaLnBrk="0" fontAlgn="base" hangingPunct="0">
              <a:spcBef>
                <a:spcPct val="0"/>
              </a:spcBef>
              <a:spcAft>
                <a:spcPct val="0"/>
              </a:spcAft>
              <a:buFont typeface="Arial" panose="020B0604020202020204" pitchFamily="34" charset="0"/>
              <a:buChar char="•"/>
            </a:pPr>
            <a:r>
              <a:rPr lang="en-US" altLang="en-US" i="1" dirty="0">
                <a:solidFill>
                  <a:srgbClr val="50144B"/>
                </a:solidFill>
                <a:latin typeface="Verdana" panose="020B0604030504040204" pitchFamily="34" charset="0"/>
              </a:rPr>
              <a:t>Cognitive validity</a:t>
            </a:r>
          </a:p>
          <a:p>
            <a:pPr marL="342900" indent="-342900" defTabSz="914400" eaLnBrk="0" fontAlgn="base" hangingPunct="0">
              <a:spcBef>
                <a:spcPct val="0"/>
              </a:spcBef>
              <a:spcAft>
                <a:spcPct val="0"/>
              </a:spcAft>
              <a:buFont typeface="Arial" panose="020B0604020202020204" pitchFamily="34" charset="0"/>
              <a:buChar char="•"/>
            </a:pPr>
            <a:r>
              <a:rPr lang="en-US" altLang="en-US" i="1" dirty="0">
                <a:solidFill>
                  <a:srgbClr val="50144B"/>
                </a:solidFill>
                <a:latin typeface="Verdana" panose="020B0604030504040204" pitchFamily="34" charset="0"/>
              </a:rPr>
              <a:t>Consequential validity</a:t>
            </a:r>
          </a:p>
          <a:p>
            <a:pPr marL="342900" indent="-342900" defTabSz="914400" eaLnBrk="0" fontAlgn="base" hangingPunct="0">
              <a:spcBef>
                <a:spcPct val="0"/>
              </a:spcBef>
              <a:spcAft>
                <a:spcPct val="0"/>
              </a:spcAft>
              <a:buFont typeface="Arial" panose="020B0604020202020204" pitchFamily="34" charset="0"/>
              <a:buChar char="•"/>
            </a:pPr>
            <a:r>
              <a:rPr lang="en-US" altLang="en-US" i="1" dirty="0">
                <a:solidFill>
                  <a:srgbClr val="50144B"/>
                </a:solidFill>
                <a:latin typeface="Verdana" panose="020B0604030504040204" pitchFamily="34" charset="0"/>
              </a:rPr>
              <a:t>Reliability</a:t>
            </a:r>
          </a:p>
        </p:txBody>
      </p:sp>
    </p:spTree>
    <p:extLst>
      <p:ext uri="{BB962C8B-B14F-4D97-AF65-F5344CB8AC3E}">
        <p14:creationId xmlns:p14="http://schemas.microsoft.com/office/powerpoint/2010/main" val="3231231466"/>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579706"/>
            <a:ext cx="9143999" cy="1278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Chart 14"/>
          <p:cNvGraphicFramePr/>
          <p:nvPr>
            <p:extLst/>
          </p:nvPr>
        </p:nvGraphicFramePr>
        <p:xfrm>
          <a:off x="-559836" y="1468095"/>
          <a:ext cx="9703836" cy="5249946"/>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169" y="6224692"/>
            <a:ext cx="1737263" cy="493349"/>
          </a:xfrm>
          <a:prstGeom prst="rect">
            <a:avLst/>
          </a:prstGeom>
        </p:spPr>
      </p:pic>
      <p:sp>
        <p:nvSpPr>
          <p:cNvPr id="6" name="Rectangle 5"/>
          <p:cNvSpPr/>
          <p:nvPr/>
        </p:nvSpPr>
        <p:spPr>
          <a:xfrm>
            <a:off x="368300" y="186509"/>
            <a:ext cx="8775700" cy="1077218"/>
          </a:xfrm>
          <a:prstGeom prst="rect">
            <a:avLst/>
          </a:prstGeom>
        </p:spPr>
        <p:txBody>
          <a:bodyPr wrap="square">
            <a:spAutoFit/>
          </a:bodyPr>
          <a:lstStyle/>
          <a:p>
            <a:r>
              <a:rPr lang="en-US" sz="3600" dirty="0">
                <a:solidFill>
                  <a:schemeClr val="bg1"/>
                </a:solidFill>
                <a:latin typeface="Verdana" panose="020B0604030504040204" pitchFamily="34" charset="0"/>
                <a:ea typeface="Verdana" panose="020B0604030504040204" pitchFamily="34" charset="0"/>
                <a:cs typeface="Verdana" panose="020B0604030504040204" pitchFamily="34" charset="0"/>
              </a:rPr>
              <a:t>The potential of assessment.</a:t>
            </a:r>
          </a:p>
          <a:p>
            <a:r>
              <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Summative assessment can…..</a:t>
            </a:r>
          </a:p>
        </p:txBody>
      </p:sp>
      <p:grpSp>
        <p:nvGrpSpPr>
          <p:cNvPr id="7" name="Group 6"/>
          <p:cNvGrpSpPr/>
          <p:nvPr/>
        </p:nvGrpSpPr>
        <p:grpSpPr>
          <a:xfrm>
            <a:off x="2731378" y="2955187"/>
            <a:ext cx="3197616" cy="2495931"/>
            <a:chOff x="2669666" y="2798485"/>
            <a:chExt cx="3197616" cy="2495931"/>
          </a:xfrm>
        </p:grpSpPr>
        <p:grpSp>
          <p:nvGrpSpPr>
            <p:cNvPr id="8" name="Diagram group"/>
            <p:cNvGrpSpPr/>
            <p:nvPr/>
          </p:nvGrpSpPr>
          <p:grpSpPr>
            <a:xfrm rot="3379158">
              <a:off x="4288490" y="4169520"/>
              <a:ext cx="1578792" cy="671000"/>
              <a:chOff x="0" y="0"/>
              <a:chExt cx="6096000" cy="3024000"/>
            </a:xfrm>
            <a:scene3d>
              <a:camera prst="perspectiveRelaxed">
                <a:rot lat="19149996" lon="20104178" rev="1577324"/>
              </a:camera>
              <a:lightRig rig="soft" dir="t"/>
              <a:backdrop>
                <a:anchor x="0" y="0" z="-210000"/>
                <a:norm dx="0" dy="0" dz="914400"/>
                <a:up dx="0" dy="914400" dz="0"/>
              </a:backdrop>
            </a:scene3d>
          </p:grpSpPr>
          <p:sp>
            <p:nvSpPr>
              <p:cNvPr id="16" name="Right Arrow 15"/>
              <p:cNvSpPr/>
              <p:nvPr/>
            </p:nvSpPr>
            <p:spPr>
              <a:xfrm>
                <a:off x="0" y="0"/>
                <a:ext cx="6096000" cy="3024000"/>
              </a:xfrm>
              <a:prstGeom prst="rightArrow">
                <a:avLst/>
              </a:prstGeom>
              <a:sp3d extrusionH="152250" prstMaterial="matte">
                <a:bevelT w="165100" prst="coolSlant"/>
              </a:sp3d>
            </p:spPr>
            <p:style>
              <a:lnRef idx="0">
                <a:schemeClr val="lt1">
                  <a:hueOff val="0"/>
                  <a:satOff val="0"/>
                  <a:lumOff val="0"/>
                  <a:alphaOff val="0"/>
                </a:schemeClr>
              </a:lnRef>
              <a:fillRef idx="1">
                <a:schemeClr val="accent4">
                  <a:alpha val="90000"/>
                  <a:hueOff val="0"/>
                  <a:satOff val="0"/>
                  <a:lumOff val="0"/>
                  <a:alphaOff val="0"/>
                </a:schemeClr>
              </a:fillRef>
              <a:effectRef idx="2">
                <a:schemeClr val="accent4">
                  <a:alpha val="90000"/>
                  <a:hueOff val="0"/>
                  <a:satOff val="0"/>
                  <a:lumOff val="0"/>
                  <a:alphaOff val="0"/>
                </a:schemeClr>
              </a:effectRef>
              <a:fontRef idx="minor">
                <a:schemeClr val="lt1"/>
              </a:fontRef>
            </p:style>
          </p:sp>
        </p:grpSp>
        <p:grpSp>
          <p:nvGrpSpPr>
            <p:cNvPr id="9" name="Diagram group"/>
            <p:cNvGrpSpPr/>
            <p:nvPr/>
          </p:nvGrpSpPr>
          <p:grpSpPr>
            <a:xfrm rot="19790884">
              <a:off x="4288490" y="2798485"/>
              <a:ext cx="1578792" cy="671000"/>
              <a:chOff x="0" y="0"/>
              <a:chExt cx="6096000" cy="3024000"/>
            </a:xfrm>
            <a:scene3d>
              <a:camera prst="perspectiveRelaxed">
                <a:rot lat="19149996" lon="20104178" rev="1577324"/>
              </a:camera>
              <a:lightRig rig="soft" dir="t"/>
              <a:backdrop>
                <a:anchor x="0" y="0" z="-210000"/>
                <a:norm dx="0" dy="0" dz="914400"/>
                <a:up dx="0" dy="914400" dz="0"/>
              </a:backdrop>
            </a:scene3d>
          </p:grpSpPr>
          <p:sp>
            <p:nvSpPr>
              <p:cNvPr id="14" name="Right Arrow 13"/>
              <p:cNvSpPr/>
              <p:nvPr/>
            </p:nvSpPr>
            <p:spPr>
              <a:xfrm>
                <a:off x="0" y="0"/>
                <a:ext cx="6096000" cy="3024000"/>
              </a:xfrm>
              <a:prstGeom prst="rightArrow">
                <a:avLst/>
              </a:prstGeom>
              <a:sp3d extrusionH="152250" prstMaterial="matte">
                <a:bevelT w="165100" prst="coolSlant"/>
              </a:sp3d>
            </p:spPr>
            <p:style>
              <a:lnRef idx="0">
                <a:schemeClr val="lt1">
                  <a:hueOff val="0"/>
                  <a:satOff val="0"/>
                  <a:lumOff val="0"/>
                  <a:alphaOff val="0"/>
                </a:schemeClr>
              </a:lnRef>
              <a:fillRef idx="1">
                <a:schemeClr val="accent4">
                  <a:alpha val="90000"/>
                  <a:hueOff val="0"/>
                  <a:satOff val="0"/>
                  <a:lumOff val="0"/>
                  <a:alphaOff val="0"/>
                </a:schemeClr>
              </a:fillRef>
              <a:effectRef idx="2">
                <a:schemeClr val="accent4">
                  <a:alpha val="90000"/>
                  <a:hueOff val="0"/>
                  <a:satOff val="0"/>
                  <a:lumOff val="0"/>
                  <a:alphaOff val="0"/>
                </a:schemeClr>
              </a:effectRef>
              <a:fontRef idx="minor">
                <a:schemeClr val="lt1"/>
              </a:fontRef>
            </p:style>
          </p:sp>
        </p:grpSp>
        <p:grpSp>
          <p:nvGrpSpPr>
            <p:cNvPr id="10" name="Diagram group"/>
            <p:cNvGrpSpPr/>
            <p:nvPr/>
          </p:nvGrpSpPr>
          <p:grpSpPr>
            <a:xfrm rot="8985941">
              <a:off x="2738134" y="4364653"/>
              <a:ext cx="1578792" cy="671000"/>
              <a:chOff x="0" y="0"/>
              <a:chExt cx="6096000" cy="3024000"/>
            </a:xfrm>
            <a:scene3d>
              <a:camera prst="perspectiveRelaxed">
                <a:rot lat="19149996" lon="20104178" rev="1577324"/>
              </a:camera>
              <a:lightRig rig="soft" dir="t"/>
              <a:backdrop>
                <a:anchor x="0" y="0" z="-210000"/>
                <a:norm dx="0" dy="0" dz="914400"/>
                <a:up dx="0" dy="914400" dz="0"/>
              </a:backdrop>
            </a:scene3d>
          </p:grpSpPr>
          <p:sp>
            <p:nvSpPr>
              <p:cNvPr id="13" name="Right Arrow 12"/>
              <p:cNvSpPr/>
              <p:nvPr/>
            </p:nvSpPr>
            <p:spPr>
              <a:xfrm>
                <a:off x="0" y="0"/>
                <a:ext cx="6096000" cy="3024000"/>
              </a:xfrm>
              <a:prstGeom prst="rightArrow">
                <a:avLst/>
              </a:prstGeom>
              <a:sp3d extrusionH="152250" prstMaterial="matte">
                <a:bevelT w="165100" prst="coolSlant"/>
              </a:sp3d>
            </p:spPr>
            <p:style>
              <a:lnRef idx="0">
                <a:schemeClr val="lt1">
                  <a:hueOff val="0"/>
                  <a:satOff val="0"/>
                  <a:lumOff val="0"/>
                  <a:alphaOff val="0"/>
                </a:schemeClr>
              </a:lnRef>
              <a:fillRef idx="1">
                <a:schemeClr val="accent4">
                  <a:alpha val="90000"/>
                  <a:hueOff val="0"/>
                  <a:satOff val="0"/>
                  <a:lumOff val="0"/>
                  <a:alphaOff val="0"/>
                </a:schemeClr>
              </a:fillRef>
              <a:effectRef idx="2">
                <a:schemeClr val="accent4">
                  <a:alpha val="90000"/>
                  <a:hueOff val="0"/>
                  <a:satOff val="0"/>
                  <a:lumOff val="0"/>
                  <a:alphaOff val="0"/>
                </a:schemeClr>
              </a:effectRef>
              <a:fontRef idx="minor">
                <a:schemeClr val="lt1"/>
              </a:fontRef>
            </p:style>
          </p:sp>
        </p:grpSp>
        <p:grpSp>
          <p:nvGrpSpPr>
            <p:cNvPr id="11" name="Diagram group"/>
            <p:cNvGrpSpPr/>
            <p:nvPr/>
          </p:nvGrpSpPr>
          <p:grpSpPr>
            <a:xfrm rot="13357486">
              <a:off x="2669666" y="3086216"/>
              <a:ext cx="1578792" cy="671000"/>
              <a:chOff x="0" y="0"/>
              <a:chExt cx="6096000" cy="3024000"/>
            </a:xfrm>
            <a:scene3d>
              <a:camera prst="perspectiveRelaxed">
                <a:rot lat="19149996" lon="20104178" rev="1577324"/>
              </a:camera>
              <a:lightRig rig="soft" dir="t"/>
              <a:backdrop>
                <a:anchor x="0" y="0" z="-210000"/>
                <a:norm dx="0" dy="0" dz="914400"/>
                <a:up dx="0" dy="914400" dz="0"/>
              </a:backdrop>
            </a:scene3d>
          </p:grpSpPr>
          <p:sp>
            <p:nvSpPr>
              <p:cNvPr id="12" name="Right Arrow 11"/>
              <p:cNvSpPr/>
              <p:nvPr/>
            </p:nvSpPr>
            <p:spPr>
              <a:xfrm>
                <a:off x="0" y="0"/>
                <a:ext cx="6096000" cy="3024000"/>
              </a:xfrm>
              <a:prstGeom prst="rightArrow">
                <a:avLst/>
              </a:prstGeom>
              <a:sp3d extrusionH="152250" prstMaterial="matte">
                <a:bevelT w="165100" prst="coolSlant"/>
              </a:sp3d>
            </p:spPr>
            <p:style>
              <a:lnRef idx="0">
                <a:schemeClr val="lt1">
                  <a:hueOff val="0"/>
                  <a:satOff val="0"/>
                  <a:lumOff val="0"/>
                  <a:alphaOff val="0"/>
                </a:schemeClr>
              </a:lnRef>
              <a:fillRef idx="1">
                <a:schemeClr val="accent4">
                  <a:alpha val="90000"/>
                  <a:hueOff val="0"/>
                  <a:satOff val="0"/>
                  <a:lumOff val="0"/>
                  <a:alphaOff val="0"/>
                </a:schemeClr>
              </a:fillRef>
              <a:effectRef idx="2">
                <a:schemeClr val="accent4">
                  <a:alpha val="90000"/>
                  <a:hueOff val="0"/>
                  <a:satOff val="0"/>
                  <a:lumOff val="0"/>
                  <a:alphaOff val="0"/>
                </a:schemeClr>
              </a:effectRef>
              <a:fontRef idx="minor">
                <a:schemeClr val="lt1"/>
              </a:fontRef>
            </p:style>
          </p:sp>
        </p:grpSp>
      </p:grpSp>
      <p:sp>
        <p:nvSpPr>
          <p:cNvPr id="17" name="TextBox 16"/>
          <p:cNvSpPr txBox="1"/>
          <p:nvPr/>
        </p:nvSpPr>
        <p:spPr>
          <a:xfrm>
            <a:off x="5218176" y="1917498"/>
            <a:ext cx="3943985" cy="1231106"/>
          </a:xfrm>
          <a:prstGeom prst="rect">
            <a:avLst/>
          </a:prstGeom>
          <a:noFill/>
        </p:spPr>
        <p:txBody>
          <a:bodyPr wrap="square" rtlCol="0">
            <a:spAutoFit/>
          </a:bodyPr>
          <a:lstStyle/>
          <a:p>
            <a:r>
              <a:rPr lang="en-GB" sz="2800" dirty="0">
                <a:solidFill>
                  <a:srgbClr val="5B3C60"/>
                </a:solidFill>
                <a:latin typeface="Verdana" panose="020B0604030504040204" pitchFamily="34" charset="0"/>
                <a:ea typeface="Verdana" panose="020B0604030504040204" pitchFamily="34" charset="0"/>
                <a:cs typeface="Verdana" panose="020B0604030504040204" pitchFamily="34" charset="0"/>
              </a:rPr>
              <a:t>Assessment literacy</a:t>
            </a:r>
            <a:endParaRPr lang="en-GB" sz="2800" dirty="0">
              <a:solidFill>
                <a:srgbClr val="A46FA6"/>
              </a:solidFill>
              <a:latin typeface="Verdana" panose="020B0604030504040204" pitchFamily="34" charset="0"/>
              <a:ea typeface="Verdana" panose="020B0604030504040204" pitchFamily="34" charset="0"/>
              <a:cs typeface="Verdana" panose="020B0604030504040204" pitchFamily="34" charset="0"/>
            </a:endParaRPr>
          </a:p>
          <a:p>
            <a:pPr marL="457200" indent="-457200">
              <a:buFont typeface="Arial" panose="020B0604020202020204" pitchFamily="34" charset="0"/>
              <a:buChar char="•"/>
            </a:pPr>
            <a:endParaRPr lang="en-GB" sz="2800" dirty="0">
              <a:solidFill>
                <a:srgbClr val="A46FA6"/>
              </a:solidFill>
              <a:latin typeface="Verdana" panose="020B0604030504040204" pitchFamily="34" charset="0"/>
              <a:ea typeface="Verdana" panose="020B0604030504040204" pitchFamily="34" charset="0"/>
              <a:cs typeface="Verdana" panose="020B0604030504040204" pitchFamily="34" charset="0"/>
            </a:endParaRPr>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230410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P spid="1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579706"/>
            <a:ext cx="9143999" cy="1278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Chart 14"/>
          <p:cNvGraphicFramePr/>
          <p:nvPr>
            <p:extLst/>
          </p:nvPr>
        </p:nvGraphicFramePr>
        <p:xfrm>
          <a:off x="-559836" y="1468095"/>
          <a:ext cx="9703836" cy="5249946"/>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169" y="6224692"/>
            <a:ext cx="1737263" cy="493349"/>
          </a:xfrm>
          <a:prstGeom prst="rect">
            <a:avLst/>
          </a:prstGeom>
        </p:spPr>
      </p:pic>
      <p:sp>
        <p:nvSpPr>
          <p:cNvPr id="6" name="Rectangle 5"/>
          <p:cNvSpPr/>
          <p:nvPr/>
        </p:nvSpPr>
        <p:spPr>
          <a:xfrm>
            <a:off x="368300" y="186509"/>
            <a:ext cx="8775700" cy="1077218"/>
          </a:xfrm>
          <a:prstGeom prst="rect">
            <a:avLst/>
          </a:prstGeom>
        </p:spPr>
        <p:txBody>
          <a:bodyPr wrap="square">
            <a:spAutoFit/>
          </a:bodyPr>
          <a:lstStyle/>
          <a:p>
            <a:r>
              <a:rPr lang="en-US" sz="3600" dirty="0">
                <a:solidFill>
                  <a:schemeClr val="bg1"/>
                </a:solidFill>
                <a:latin typeface="Verdana" panose="020B0604030504040204" pitchFamily="34" charset="0"/>
                <a:ea typeface="Verdana" panose="020B0604030504040204" pitchFamily="34" charset="0"/>
                <a:cs typeface="Verdana" panose="020B0604030504040204" pitchFamily="34" charset="0"/>
              </a:rPr>
              <a:t>The potential of assessment.</a:t>
            </a:r>
          </a:p>
          <a:p>
            <a:r>
              <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Summative assessment can…..</a:t>
            </a:r>
          </a:p>
        </p:txBody>
      </p:sp>
    </p:spTree>
    <p:extLst>
      <p:ext uri="{BB962C8B-B14F-4D97-AF65-F5344CB8AC3E}">
        <p14:creationId xmlns:p14="http://schemas.microsoft.com/office/powerpoint/2010/main" val="1566009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21130" y="1018646"/>
            <a:ext cx="6844497" cy="4766335"/>
          </a:xfrm>
          <a:prstGeom prst="roundRect">
            <a:avLst/>
          </a:prstGeom>
          <a:solidFill>
            <a:srgbClr val="FFFFFF">
              <a:alpha val="76000"/>
            </a:srgbClr>
          </a:solidFill>
          <a:ln w="57150">
            <a:solidFill>
              <a:srgbClr val="7030A0">
                <a:alpha val="72000"/>
              </a:srgbClr>
            </a:solidFill>
          </a:ln>
        </p:spPr>
        <p:txBody>
          <a:bodyPr wrap="square" lIns="0" tIns="0" rIns="0" bIns="0" rtlCol="0" anchor="ctr">
            <a:noAutofit/>
          </a:bodyPr>
          <a:lstStyle/>
          <a:p>
            <a:pPr algn="ctr"/>
            <a:r>
              <a:rPr lang="en-GB" sz="2400" b="1" dirty="0">
                <a:latin typeface="Arial" charset="0"/>
              </a:rPr>
              <a:t>Overview</a:t>
            </a:r>
            <a:endParaRPr lang="en-GB" sz="2400" dirty="0">
              <a:latin typeface="Arial" charset="0"/>
            </a:endParaRPr>
          </a:p>
          <a:p>
            <a:pPr marL="342900" indent="-342900">
              <a:buFont typeface="Arial"/>
              <a:buChar char="•"/>
            </a:pPr>
            <a:r>
              <a:rPr lang="en-GB" sz="2400" dirty="0">
                <a:latin typeface="Arial" charset="0"/>
              </a:rPr>
              <a:t>What do tests do - reflections</a:t>
            </a:r>
          </a:p>
          <a:p>
            <a:pPr marL="342900" indent="-342900">
              <a:buFont typeface="Arial"/>
              <a:buChar char="•"/>
            </a:pPr>
            <a:r>
              <a:rPr lang="en-GB" sz="2400" dirty="0">
                <a:latin typeface="Arial" charset="0"/>
              </a:rPr>
              <a:t>Developments in assessment </a:t>
            </a:r>
          </a:p>
          <a:p>
            <a:pPr marL="342900" indent="-342900">
              <a:buFont typeface="Arial"/>
              <a:buChar char="•"/>
            </a:pPr>
            <a:r>
              <a:rPr lang="en-GB" sz="2400" dirty="0">
                <a:latin typeface="Arial" charset="0"/>
              </a:rPr>
              <a:t>Role of assessment literacy for teachers</a:t>
            </a:r>
          </a:p>
          <a:p>
            <a:pPr marL="342900" indent="-342900">
              <a:buFont typeface="Arial"/>
              <a:buChar char="•"/>
            </a:pPr>
            <a:r>
              <a:rPr lang="en-GB" sz="2400" dirty="0">
                <a:latin typeface="Arial" charset="0"/>
              </a:rPr>
              <a:t>What students need</a:t>
            </a:r>
          </a:p>
          <a:p>
            <a:pPr marL="342900" indent="-342900">
              <a:buFont typeface="Arial"/>
              <a:buChar char="•"/>
            </a:pPr>
            <a:r>
              <a:rPr lang="en-GB" sz="2400" dirty="0">
                <a:latin typeface="Arial" charset="0"/>
              </a:rPr>
              <a:t>Assessing assessment</a:t>
            </a:r>
          </a:p>
          <a:p>
            <a:pPr marL="342900" indent="-342900">
              <a:buFont typeface="Arial"/>
              <a:buChar char="•"/>
            </a:pPr>
            <a:r>
              <a:rPr lang="en-GB" sz="2400" dirty="0">
                <a:latin typeface="Arial" charset="0"/>
              </a:rPr>
              <a:t>Trinity response </a:t>
            </a:r>
          </a:p>
          <a:p>
            <a:pPr marL="342900" indent="-342900">
              <a:buFont typeface="Arial"/>
              <a:buChar char="•"/>
            </a:pPr>
            <a:r>
              <a:rPr lang="en-GB" sz="2400" dirty="0">
                <a:latin typeface="Arial" charset="0"/>
              </a:rPr>
              <a:t>Q&amp;A</a:t>
            </a:r>
          </a:p>
        </p:txBody>
      </p:sp>
    </p:spTree>
    <p:extLst>
      <p:ext uri="{BB962C8B-B14F-4D97-AF65-F5344CB8AC3E}">
        <p14:creationId xmlns:p14="http://schemas.microsoft.com/office/powerpoint/2010/main" val="85300011"/>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bwMode="auto">
          <a:xfrm>
            <a:off x="446088" y="188913"/>
            <a:ext cx="8229600" cy="785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b="0" dirty="0"/>
              <a:t>Are tests doing what they need to?</a:t>
            </a:r>
            <a:br>
              <a:rPr lang="en-GB" altLang="en-US" b="0" dirty="0"/>
            </a:br>
            <a:r>
              <a:rPr lang="en-GB" altLang="en-US" sz="2400" b="0" dirty="0"/>
              <a:t>Contemporary language examinations</a:t>
            </a:r>
            <a:endParaRPr lang="en-GB" altLang="en-US" sz="2800" b="0" dirty="0"/>
          </a:p>
        </p:txBody>
      </p:sp>
      <p:sp>
        <p:nvSpPr>
          <p:cNvPr id="3" name="Rectangle 2"/>
          <p:cNvSpPr>
            <a:spLocks noChangeArrowheads="1"/>
          </p:cNvSpPr>
          <p:nvPr/>
        </p:nvSpPr>
        <p:spPr bwMode="auto">
          <a:xfrm>
            <a:off x="235974" y="2031437"/>
            <a:ext cx="6061587"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0" fontAlgn="base" hangingPunct="0">
              <a:spcBef>
                <a:spcPct val="0"/>
              </a:spcBef>
              <a:spcAft>
                <a:spcPct val="0"/>
              </a:spcAft>
              <a:buFont typeface="Arial" panose="020B0604020202020204" pitchFamily="34" charset="0"/>
              <a:buChar char="•"/>
            </a:pPr>
            <a:r>
              <a:rPr lang="en-US" altLang="en-US" sz="1800" b="1" dirty="0">
                <a:solidFill>
                  <a:prstClr val="black"/>
                </a:solidFill>
                <a:latin typeface="Interstate" charset="0"/>
              </a:rPr>
              <a:t>Describe</a:t>
            </a:r>
            <a:r>
              <a:rPr lang="en-US" altLang="en-US" sz="1800" dirty="0">
                <a:solidFill>
                  <a:prstClr val="black"/>
                </a:solidFill>
                <a:latin typeface="Interstate" charset="0"/>
              </a:rPr>
              <a:t> a picture</a:t>
            </a:r>
          </a:p>
          <a:p>
            <a:pPr defTabSz="914400" eaLnBrk="0" fontAlgn="base" hangingPunct="0">
              <a:spcBef>
                <a:spcPct val="0"/>
              </a:spcBef>
              <a:spcAft>
                <a:spcPct val="0"/>
              </a:spcAft>
              <a:buFont typeface="Arial" panose="020B0604020202020204" pitchFamily="34" charset="0"/>
              <a:buChar char="•"/>
            </a:pPr>
            <a:r>
              <a:rPr lang="en-US" altLang="en-US" sz="1800" b="1" dirty="0">
                <a:solidFill>
                  <a:prstClr val="black"/>
                </a:solidFill>
                <a:latin typeface="Interstate" charset="0"/>
              </a:rPr>
              <a:t>Talk</a:t>
            </a:r>
            <a:r>
              <a:rPr lang="en-US" altLang="en-US" sz="1800" dirty="0">
                <a:solidFill>
                  <a:prstClr val="black"/>
                </a:solidFill>
                <a:latin typeface="Interstate" charset="0"/>
              </a:rPr>
              <a:t> about [2 out of 3] pictures for one minute </a:t>
            </a:r>
          </a:p>
          <a:p>
            <a:pPr defTabSz="914400" eaLnBrk="0" fontAlgn="base" hangingPunct="0">
              <a:spcBef>
                <a:spcPct val="0"/>
              </a:spcBef>
              <a:spcAft>
                <a:spcPct val="0"/>
              </a:spcAft>
              <a:buFont typeface="Arial" panose="020B0604020202020204" pitchFamily="34" charset="0"/>
              <a:buChar char="•"/>
            </a:pPr>
            <a:r>
              <a:rPr lang="en-GB" altLang="en-US" sz="1800" b="1" dirty="0">
                <a:solidFill>
                  <a:prstClr val="black"/>
                </a:solidFill>
                <a:latin typeface="Interstate" charset="0"/>
              </a:rPr>
              <a:t>Talk</a:t>
            </a:r>
            <a:r>
              <a:rPr lang="en-GB" altLang="en-US" sz="1800" dirty="0">
                <a:solidFill>
                  <a:prstClr val="black"/>
                </a:solidFill>
                <a:latin typeface="Interstate" charset="0"/>
              </a:rPr>
              <a:t> about an experience (monologue to a computer)</a:t>
            </a:r>
          </a:p>
          <a:p>
            <a:pPr defTabSz="914400" eaLnBrk="0" fontAlgn="base" hangingPunct="0">
              <a:spcBef>
                <a:spcPct val="0"/>
              </a:spcBef>
              <a:spcAft>
                <a:spcPct val="0"/>
              </a:spcAft>
              <a:buFont typeface="Arial" panose="020B0604020202020204" pitchFamily="34" charset="0"/>
              <a:buChar char="•"/>
            </a:pPr>
            <a:r>
              <a:rPr lang="en-US" altLang="en-US" sz="1800" b="1" dirty="0">
                <a:solidFill>
                  <a:prstClr val="black"/>
                </a:solidFill>
                <a:latin typeface="Interstate" charset="0"/>
              </a:rPr>
              <a:t>Speak</a:t>
            </a:r>
            <a:r>
              <a:rPr lang="en-US" altLang="en-US" sz="1800" dirty="0">
                <a:solidFill>
                  <a:prstClr val="black"/>
                </a:solidFill>
                <a:latin typeface="Interstate" charset="0"/>
              </a:rPr>
              <a:t> about a topic you are given after one minute’s thinking time (for that topic)</a:t>
            </a:r>
          </a:p>
          <a:p>
            <a:pPr defTabSz="914400" eaLnBrk="0" fontAlgn="base" hangingPunct="0">
              <a:spcBef>
                <a:spcPct val="0"/>
              </a:spcBef>
              <a:spcAft>
                <a:spcPct val="0"/>
              </a:spcAft>
              <a:buFont typeface="Arial" panose="020B0604020202020204" pitchFamily="34" charset="0"/>
              <a:buChar char="•"/>
            </a:pPr>
            <a:r>
              <a:rPr lang="en-GB" altLang="en-US" sz="1800" b="1" dirty="0">
                <a:solidFill>
                  <a:prstClr val="black"/>
                </a:solidFill>
                <a:latin typeface="Interstate" charset="0"/>
              </a:rPr>
              <a:t>Listen</a:t>
            </a:r>
            <a:r>
              <a:rPr lang="en-GB" altLang="en-US" sz="1800" dirty="0">
                <a:solidFill>
                  <a:prstClr val="black"/>
                </a:solidFill>
                <a:latin typeface="Interstate" charset="0"/>
              </a:rPr>
              <a:t> and repeat sentences </a:t>
            </a:r>
          </a:p>
          <a:p>
            <a:pPr defTabSz="914400" eaLnBrk="0" fontAlgn="base" hangingPunct="0">
              <a:spcBef>
                <a:spcPct val="0"/>
              </a:spcBef>
              <a:spcAft>
                <a:spcPct val="0"/>
              </a:spcAft>
              <a:buFont typeface="Arial" panose="020B0604020202020204" pitchFamily="34" charset="0"/>
              <a:buChar char="•"/>
            </a:pPr>
            <a:r>
              <a:rPr lang="en-GB" altLang="en-US" sz="1800" b="1" dirty="0">
                <a:solidFill>
                  <a:prstClr val="black"/>
                </a:solidFill>
                <a:latin typeface="Interstate" charset="0"/>
              </a:rPr>
              <a:t>Listen</a:t>
            </a:r>
            <a:r>
              <a:rPr lang="en-GB" altLang="en-US" sz="1800" dirty="0">
                <a:solidFill>
                  <a:prstClr val="black"/>
                </a:solidFill>
                <a:latin typeface="Interstate" charset="0"/>
              </a:rPr>
              <a:t> and answer multiple choice questions about what you’re listening to</a:t>
            </a:r>
          </a:p>
          <a:p>
            <a:pPr defTabSz="914400" eaLnBrk="0" fontAlgn="base" hangingPunct="0">
              <a:spcBef>
                <a:spcPct val="0"/>
              </a:spcBef>
              <a:spcAft>
                <a:spcPct val="0"/>
              </a:spcAft>
              <a:buFont typeface="Arial" panose="020B0604020202020204" pitchFamily="34" charset="0"/>
              <a:buChar char="•"/>
            </a:pPr>
            <a:r>
              <a:rPr lang="en-GB" altLang="en-US" sz="1800" b="1" dirty="0">
                <a:solidFill>
                  <a:prstClr val="black"/>
                </a:solidFill>
                <a:latin typeface="Interstate" charset="0"/>
              </a:rPr>
              <a:t>Listen</a:t>
            </a:r>
            <a:r>
              <a:rPr lang="en-GB" altLang="en-US" sz="1800" dirty="0">
                <a:solidFill>
                  <a:prstClr val="black"/>
                </a:solidFill>
                <a:latin typeface="Interstate" charset="0"/>
              </a:rPr>
              <a:t> to a recording and select the correct answers</a:t>
            </a:r>
          </a:p>
          <a:p>
            <a:pPr defTabSz="914400" eaLnBrk="0" fontAlgn="base" hangingPunct="0">
              <a:spcBef>
                <a:spcPct val="0"/>
              </a:spcBef>
              <a:spcAft>
                <a:spcPct val="0"/>
              </a:spcAft>
              <a:buFont typeface="Arial" panose="020B0604020202020204" pitchFamily="34" charset="0"/>
              <a:buChar char="•"/>
            </a:pPr>
            <a:r>
              <a:rPr lang="en-US" altLang="en-US" sz="1800" b="1" dirty="0">
                <a:solidFill>
                  <a:prstClr val="black"/>
                </a:solidFill>
                <a:latin typeface="Interstate" charset="0"/>
              </a:rPr>
              <a:t>Listen </a:t>
            </a:r>
            <a:r>
              <a:rPr lang="en-US" altLang="en-US" sz="1800" dirty="0">
                <a:solidFill>
                  <a:prstClr val="black"/>
                </a:solidFill>
                <a:latin typeface="Interstate" charset="0"/>
              </a:rPr>
              <a:t>and write the correct answers</a:t>
            </a:r>
            <a:endParaRPr lang="en-GB" altLang="en-US" sz="1800" b="1" dirty="0">
              <a:solidFill>
                <a:prstClr val="black"/>
              </a:solidFill>
              <a:latin typeface="Interstate" charset="0"/>
            </a:endParaRPr>
          </a:p>
          <a:p>
            <a:pPr defTabSz="914400" eaLnBrk="0" fontAlgn="base" hangingPunct="0">
              <a:spcBef>
                <a:spcPct val="0"/>
              </a:spcBef>
              <a:spcAft>
                <a:spcPct val="0"/>
              </a:spcAft>
              <a:buFont typeface="Arial" panose="020B0604020202020204" pitchFamily="34" charset="0"/>
              <a:buChar char="•"/>
            </a:pPr>
            <a:r>
              <a:rPr lang="en-GB" altLang="en-US" sz="1800" b="1" dirty="0">
                <a:solidFill>
                  <a:prstClr val="black"/>
                </a:solidFill>
                <a:latin typeface="Interstate" charset="0"/>
              </a:rPr>
              <a:t>Read</a:t>
            </a:r>
            <a:r>
              <a:rPr lang="en-GB" altLang="en-US" sz="1800" dirty="0">
                <a:solidFill>
                  <a:prstClr val="black"/>
                </a:solidFill>
                <a:latin typeface="Interstate" charset="0"/>
              </a:rPr>
              <a:t> aloud – words or sentences (to a computer)</a:t>
            </a:r>
          </a:p>
          <a:p>
            <a:pPr defTabSz="914400" eaLnBrk="0" fontAlgn="base" hangingPunct="0">
              <a:spcBef>
                <a:spcPct val="0"/>
              </a:spcBef>
              <a:spcAft>
                <a:spcPct val="0"/>
              </a:spcAft>
              <a:buFont typeface="Arial" panose="020B0604020202020204" pitchFamily="34" charset="0"/>
              <a:buChar char="•"/>
            </a:pPr>
            <a:r>
              <a:rPr lang="en-GB" altLang="en-US" sz="1800" b="1" dirty="0">
                <a:solidFill>
                  <a:prstClr val="black"/>
                </a:solidFill>
                <a:latin typeface="Interstate" charset="0"/>
              </a:rPr>
              <a:t>Read</a:t>
            </a:r>
            <a:r>
              <a:rPr lang="en-GB" altLang="en-US" sz="1800" dirty="0">
                <a:solidFill>
                  <a:prstClr val="black"/>
                </a:solidFill>
                <a:latin typeface="Interstate" charset="0"/>
              </a:rPr>
              <a:t> and select true, false </a:t>
            </a:r>
            <a:r>
              <a:rPr lang="en-GB" altLang="en-US" sz="1800" i="1" dirty="0">
                <a:solidFill>
                  <a:prstClr val="black"/>
                </a:solidFill>
                <a:latin typeface="Interstate" charset="0"/>
              </a:rPr>
              <a:t>or</a:t>
            </a:r>
            <a:r>
              <a:rPr lang="en-GB" altLang="en-US" sz="1800" dirty="0">
                <a:solidFill>
                  <a:prstClr val="black"/>
                </a:solidFill>
                <a:latin typeface="Interstate" charset="0"/>
              </a:rPr>
              <a:t> not given</a:t>
            </a:r>
          </a:p>
          <a:p>
            <a:pPr defTabSz="914400" eaLnBrk="0" fontAlgn="base" hangingPunct="0">
              <a:spcBef>
                <a:spcPct val="0"/>
              </a:spcBef>
              <a:spcAft>
                <a:spcPct val="0"/>
              </a:spcAft>
              <a:buFont typeface="Arial" panose="020B0604020202020204" pitchFamily="34" charset="0"/>
              <a:buChar char="•"/>
            </a:pPr>
            <a:r>
              <a:rPr lang="en-US" altLang="en-US" sz="1800" b="1" dirty="0">
                <a:solidFill>
                  <a:prstClr val="black"/>
                </a:solidFill>
                <a:latin typeface="Interstate" charset="0"/>
              </a:rPr>
              <a:t>Transform </a:t>
            </a:r>
            <a:r>
              <a:rPr lang="en-US" altLang="en-US" sz="1800" dirty="0">
                <a:solidFill>
                  <a:prstClr val="black"/>
                </a:solidFill>
                <a:latin typeface="Interstate" charset="0"/>
              </a:rPr>
              <a:t>sentences using knowledge of </a:t>
            </a:r>
            <a:r>
              <a:rPr lang="en-US" altLang="en-US" sz="1800" i="1" dirty="0">
                <a:solidFill>
                  <a:prstClr val="black"/>
                </a:solidFill>
                <a:latin typeface="Interstate" charset="0"/>
              </a:rPr>
              <a:t>grammar/syntax</a:t>
            </a:r>
          </a:p>
          <a:p>
            <a:pPr defTabSz="914400" eaLnBrk="0" fontAlgn="base" hangingPunct="0">
              <a:spcBef>
                <a:spcPct val="0"/>
              </a:spcBef>
              <a:spcAft>
                <a:spcPct val="0"/>
              </a:spcAft>
              <a:buFont typeface="Arial" panose="020B0604020202020204" pitchFamily="34" charset="0"/>
              <a:buChar char="•"/>
            </a:pPr>
            <a:r>
              <a:rPr lang="en-US" altLang="en-US" sz="1800" b="1" dirty="0">
                <a:solidFill>
                  <a:prstClr val="black"/>
                </a:solidFill>
                <a:latin typeface="Interstate" charset="0"/>
              </a:rPr>
              <a:t>Write</a:t>
            </a:r>
            <a:r>
              <a:rPr lang="en-US" altLang="en-US" sz="1800" dirty="0">
                <a:solidFill>
                  <a:prstClr val="black"/>
                </a:solidFill>
                <a:latin typeface="Interstate" charset="0"/>
              </a:rPr>
              <a:t> about, and compare, pictures, graphs/charts</a:t>
            </a:r>
          </a:p>
        </p:txBody>
      </p:sp>
      <p:sp>
        <p:nvSpPr>
          <p:cNvPr id="29" name="Oval Callout 28"/>
          <p:cNvSpPr/>
          <p:nvPr/>
        </p:nvSpPr>
        <p:spPr>
          <a:xfrm>
            <a:off x="5984875" y="1795463"/>
            <a:ext cx="3024188" cy="1223962"/>
          </a:xfrm>
          <a:prstGeom prst="wedgeEllipseCallout">
            <a:avLst>
              <a:gd name="adj1" fmla="val -40659"/>
              <a:gd name="adj2" fmla="val 48061"/>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r>
              <a:rPr lang="en-US" i="1" dirty="0">
                <a:solidFill>
                  <a:prstClr val="black"/>
                </a:solidFill>
                <a:latin typeface="Interstate"/>
              </a:rPr>
              <a:t>When did you last do any of these?  </a:t>
            </a:r>
          </a:p>
        </p:txBody>
      </p:sp>
      <p:sp>
        <p:nvSpPr>
          <p:cNvPr id="30" name="Oval Callout 29"/>
          <p:cNvSpPr/>
          <p:nvPr/>
        </p:nvSpPr>
        <p:spPr>
          <a:xfrm>
            <a:off x="6013450" y="4737100"/>
            <a:ext cx="3024188" cy="1223963"/>
          </a:xfrm>
          <a:prstGeom prst="wedgeEllipseCallout">
            <a:avLst>
              <a:gd name="adj1" fmla="val -40659"/>
              <a:gd name="adj2" fmla="val 48061"/>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r>
              <a:rPr lang="en-US" i="1" dirty="0">
                <a:solidFill>
                  <a:prstClr val="black"/>
                </a:solidFill>
                <a:latin typeface="Interstate"/>
              </a:rPr>
              <a:t>…do they reflect contemporary assessment?</a:t>
            </a:r>
          </a:p>
        </p:txBody>
      </p:sp>
      <p:sp>
        <p:nvSpPr>
          <p:cNvPr id="6" name="Oval Callout 5"/>
          <p:cNvSpPr/>
          <p:nvPr/>
        </p:nvSpPr>
        <p:spPr>
          <a:xfrm>
            <a:off x="6022975" y="3290888"/>
            <a:ext cx="3024188" cy="1223962"/>
          </a:xfrm>
          <a:prstGeom prst="wedgeEllipseCallout">
            <a:avLst>
              <a:gd name="adj1" fmla="val -40659"/>
              <a:gd name="adj2" fmla="val 48061"/>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r>
              <a:rPr lang="en-US" i="1" dirty="0">
                <a:solidFill>
                  <a:prstClr val="black"/>
                </a:solidFill>
                <a:latin typeface="Interstate"/>
              </a:rPr>
              <a:t>…when would learners?</a:t>
            </a:r>
          </a:p>
        </p:txBody>
      </p:sp>
    </p:spTree>
    <p:extLst>
      <p:ext uri="{BB962C8B-B14F-4D97-AF65-F5344CB8AC3E}">
        <p14:creationId xmlns:p14="http://schemas.microsoft.com/office/powerpoint/2010/main" val="1972120014"/>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9" grpId="0" animBg="1"/>
      <p:bldP spid="30"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2881895789"/>
              </p:ext>
            </p:extLst>
          </p:nvPr>
        </p:nvGraphicFramePr>
        <p:xfrm>
          <a:off x="2515337" y="2132856"/>
          <a:ext cx="6364732" cy="38404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8915" name="Rectangle 7"/>
          <p:cNvSpPr>
            <a:spLocks noChangeArrowheads="1"/>
          </p:cNvSpPr>
          <p:nvPr/>
        </p:nvSpPr>
        <p:spPr bwMode="auto">
          <a:xfrm>
            <a:off x="563563" y="1628800"/>
            <a:ext cx="81518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defTabSz="914400" eaLnBrk="0" fontAlgn="base" hangingPunct="0">
              <a:spcBef>
                <a:spcPct val="0"/>
              </a:spcBef>
              <a:spcAft>
                <a:spcPct val="0"/>
              </a:spcAft>
            </a:pPr>
            <a:r>
              <a:rPr lang="en-US" altLang="en-US" sz="2800" dirty="0">
                <a:solidFill>
                  <a:srgbClr val="50144B"/>
                </a:solidFill>
                <a:latin typeface="Verdana" charset="0"/>
              </a:rPr>
              <a:t>In an </a:t>
            </a:r>
            <a:r>
              <a:rPr lang="en-US" altLang="en-US" sz="2800" b="1" dirty="0">
                <a:solidFill>
                  <a:srgbClr val="50144B"/>
                </a:solidFill>
                <a:latin typeface="Verdana" charset="0"/>
              </a:rPr>
              <a:t>ideal world </a:t>
            </a:r>
            <a:r>
              <a:rPr lang="en-US" altLang="en-US" sz="2800" dirty="0">
                <a:solidFill>
                  <a:srgbClr val="50144B"/>
                </a:solidFill>
                <a:latin typeface="Verdana" charset="0"/>
              </a:rPr>
              <a:t>a test would reflect….</a:t>
            </a:r>
            <a:endParaRPr lang="en-US" altLang="en-US" sz="2000" dirty="0">
              <a:solidFill>
                <a:srgbClr val="50144B"/>
              </a:solidFill>
              <a:latin typeface="Verdana" charset="0"/>
            </a:endParaRPr>
          </a:p>
        </p:txBody>
      </p:sp>
      <p:sp>
        <p:nvSpPr>
          <p:cNvPr id="38916" name="Title 1"/>
          <p:cNvSpPr>
            <a:spLocks noGrp="1"/>
          </p:cNvSpPr>
          <p:nvPr>
            <p:ph type="title"/>
          </p:nvPr>
        </p:nvSpPr>
        <p:spPr bwMode="auto">
          <a:xfrm>
            <a:off x="395288" y="260350"/>
            <a:ext cx="8229600" cy="785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GB" altLang="en-US" sz="3500" dirty="0">
                <a:solidFill>
                  <a:schemeClr val="bg1"/>
                </a:solidFill>
                <a:latin typeface="Verdana" charset="0"/>
                <a:ea typeface="ＭＳ Ｐゴシック" charset="-128"/>
              </a:rPr>
              <a:t>Trinity College London</a:t>
            </a:r>
            <a:br>
              <a:rPr lang="en-GB" altLang="en-US" sz="3500" dirty="0">
                <a:solidFill>
                  <a:schemeClr val="bg1"/>
                </a:solidFill>
                <a:latin typeface="Verdana" charset="0"/>
                <a:ea typeface="ＭＳ Ｐゴシック" charset="-128"/>
              </a:rPr>
            </a:br>
            <a:endParaRPr lang="en-GB" altLang="en-US" sz="2400" dirty="0">
              <a:solidFill>
                <a:schemeClr val="bg1"/>
              </a:solidFill>
              <a:latin typeface="Verdana" charset="0"/>
              <a:ea typeface="ＭＳ Ｐゴシック" charset="-128"/>
            </a:endParaRPr>
          </a:p>
        </p:txBody>
      </p:sp>
      <p:sp>
        <p:nvSpPr>
          <p:cNvPr id="5" name="Rectangle 7"/>
          <p:cNvSpPr>
            <a:spLocks noChangeArrowheads="1"/>
          </p:cNvSpPr>
          <p:nvPr/>
        </p:nvSpPr>
        <p:spPr bwMode="auto">
          <a:xfrm>
            <a:off x="1016640" y="5877272"/>
            <a:ext cx="89559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defTabSz="914400" eaLnBrk="0" fontAlgn="base" hangingPunct="0">
              <a:spcBef>
                <a:spcPct val="0"/>
              </a:spcBef>
              <a:spcAft>
                <a:spcPct val="0"/>
              </a:spcAft>
            </a:pPr>
            <a:r>
              <a:rPr lang="en-US" altLang="en-US" sz="2800" dirty="0">
                <a:solidFill>
                  <a:srgbClr val="50144B"/>
                </a:solidFill>
                <a:latin typeface="Verdana" charset="0"/>
              </a:rPr>
              <a:t>…..placing the test taker at the </a:t>
            </a:r>
          </a:p>
          <a:p>
            <a:pPr defTabSz="914400" eaLnBrk="0" fontAlgn="base" hangingPunct="0">
              <a:spcBef>
                <a:spcPct val="0"/>
              </a:spcBef>
              <a:spcAft>
                <a:spcPct val="0"/>
              </a:spcAft>
            </a:pPr>
            <a:r>
              <a:rPr lang="en-US" altLang="en-US" sz="2800" b="1" dirty="0" err="1">
                <a:solidFill>
                  <a:srgbClr val="50144B"/>
                </a:solidFill>
                <a:latin typeface="Verdana" charset="0"/>
              </a:rPr>
              <a:t>centre</a:t>
            </a:r>
            <a:r>
              <a:rPr lang="en-US" altLang="en-US" sz="2800" b="1" dirty="0">
                <a:solidFill>
                  <a:srgbClr val="50144B"/>
                </a:solidFill>
                <a:latin typeface="Verdana" charset="0"/>
              </a:rPr>
              <a:t> </a:t>
            </a:r>
            <a:r>
              <a:rPr lang="en-US" altLang="en-US" sz="2800" dirty="0">
                <a:solidFill>
                  <a:srgbClr val="50144B"/>
                </a:solidFill>
                <a:latin typeface="Verdana" charset="0"/>
              </a:rPr>
              <a:t>of the test.</a:t>
            </a:r>
            <a:endParaRPr lang="en-US" altLang="en-US" sz="2000" dirty="0">
              <a:solidFill>
                <a:srgbClr val="50144B"/>
              </a:solidFill>
              <a:latin typeface="Verdana" charset="0"/>
            </a:endParaRPr>
          </a:p>
        </p:txBody>
      </p:sp>
      <p:pic>
        <p:nvPicPr>
          <p:cNvPr id="6" name="Picture 2" descr="Image result for carrot clipar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396049">
            <a:off x="380883" y="1994059"/>
            <a:ext cx="2106339" cy="4170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323240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ChangeArrowheads="1"/>
          </p:cNvSpPr>
          <p:nvPr/>
        </p:nvSpPr>
        <p:spPr bwMode="auto">
          <a:xfrm>
            <a:off x="563563" y="1868488"/>
            <a:ext cx="81518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defTabSz="914400" eaLnBrk="0" fontAlgn="base" hangingPunct="0">
              <a:spcBef>
                <a:spcPct val="0"/>
              </a:spcBef>
              <a:spcAft>
                <a:spcPct val="0"/>
              </a:spcAft>
            </a:pPr>
            <a:r>
              <a:rPr lang="en-US" altLang="en-US" sz="3200" dirty="0">
                <a:solidFill>
                  <a:srgbClr val="50144B"/>
                </a:solidFill>
                <a:latin typeface="Verdana" charset="0"/>
              </a:rPr>
              <a:t>Background &amp; origins</a:t>
            </a:r>
            <a:endParaRPr lang="en-US" altLang="en-US" sz="3200" b="1" dirty="0">
              <a:solidFill>
                <a:srgbClr val="50144B"/>
              </a:solidFill>
              <a:latin typeface="Verdana" charset="0"/>
            </a:endParaRPr>
          </a:p>
        </p:txBody>
      </p:sp>
      <p:graphicFrame>
        <p:nvGraphicFramePr>
          <p:cNvPr id="3" name="Diagram 2"/>
          <p:cNvGraphicFramePr/>
          <p:nvPr/>
        </p:nvGraphicFramePr>
        <p:xfrm>
          <a:off x="-180528" y="256490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p:cNvGrpSpPr>
            <a:grpSpLocks/>
          </p:cNvGrpSpPr>
          <p:nvPr/>
        </p:nvGrpSpPr>
        <p:grpSpPr bwMode="auto">
          <a:xfrm>
            <a:off x="6084888" y="2492375"/>
            <a:ext cx="2095500" cy="3125788"/>
            <a:chOff x="6892277" y="2084235"/>
            <a:chExt cx="2095500" cy="3125446"/>
          </a:xfrm>
        </p:grpSpPr>
        <p:pic>
          <p:nvPicPr>
            <p:cNvPr id="43014" name="Picture 2" descr="University of Bedfordshir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92277" y="2084235"/>
              <a:ext cx="2095500" cy="1028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Picture 4" descr="Alt tex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35347" y="4377657"/>
              <a:ext cx="1921328" cy="832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6" name="Picture 6" descr="http://www.trinitycollege.com/images/logo_trinity_college_london.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05288" y="3323242"/>
              <a:ext cx="2051387" cy="576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3013" name="Title 1"/>
          <p:cNvSpPr>
            <a:spLocks noGrp="1"/>
          </p:cNvSpPr>
          <p:nvPr>
            <p:ph type="title"/>
          </p:nvPr>
        </p:nvSpPr>
        <p:spPr bwMode="auto">
          <a:xfrm>
            <a:off x="395288" y="260350"/>
            <a:ext cx="8229600" cy="785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b="0" dirty="0">
                <a:latin typeface="Verdana" charset="0"/>
                <a:ea typeface="ＭＳ Ｐゴシック" charset="-128"/>
              </a:rPr>
              <a:t>Trinity Int. ESOL Qualifications</a:t>
            </a:r>
            <a:br>
              <a:rPr lang="en-GB" altLang="en-US" b="0" dirty="0">
                <a:latin typeface="Verdana" charset="0"/>
                <a:ea typeface="ＭＳ Ｐゴシック" charset="-128"/>
              </a:rPr>
            </a:br>
            <a:r>
              <a:rPr lang="en-GB" altLang="en-US" sz="2400" b="0" dirty="0">
                <a:latin typeface="Verdana" charset="0"/>
                <a:ea typeface="ＭＳ Ｐゴシック" charset="-128"/>
              </a:rPr>
              <a:t>Academic background </a:t>
            </a:r>
          </a:p>
        </p:txBody>
      </p:sp>
    </p:spTree>
    <p:extLst>
      <p:ext uri="{BB962C8B-B14F-4D97-AF65-F5344CB8AC3E}">
        <p14:creationId xmlns:p14="http://schemas.microsoft.com/office/powerpoint/2010/main" val="3364719032"/>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bwMode="auto">
          <a:xfrm>
            <a:off x="485775" y="357188"/>
            <a:ext cx="8229600" cy="785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b="0">
                <a:latin typeface="Verdana" charset="0"/>
                <a:ea typeface="ＭＳ Ｐゴシック" charset="-128"/>
              </a:rPr>
              <a:t>Trinity College London</a:t>
            </a:r>
          </a:p>
        </p:txBody>
      </p:sp>
      <p:sp>
        <p:nvSpPr>
          <p:cNvPr id="15363" name="Rectangle 7"/>
          <p:cNvSpPr>
            <a:spLocks noChangeArrowheads="1"/>
          </p:cNvSpPr>
          <p:nvPr/>
        </p:nvSpPr>
        <p:spPr bwMode="auto">
          <a:xfrm>
            <a:off x="5076825" y="2759075"/>
            <a:ext cx="381635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defTabSz="914400" eaLnBrk="0" fontAlgn="base" hangingPunct="0">
              <a:spcBef>
                <a:spcPct val="0"/>
              </a:spcBef>
              <a:spcAft>
                <a:spcPct val="0"/>
              </a:spcAft>
            </a:pPr>
            <a:r>
              <a:rPr lang="en-US" altLang="en-US" sz="3200" b="1">
                <a:solidFill>
                  <a:srgbClr val="50144B"/>
                </a:solidFill>
                <a:latin typeface="Verdana" charset="0"/>
              </a:rPr>
              <a:t>English qualifications </a:t>
            </a:r>
          </a:p>
          <a:p>
            <a:pPr defTabSz="914400" eaLnBrk="0" fontAlgn="base" hangingPunct="0">
              <a:spcBef>
                <a:spcPct val="0"/>
              </a:spcBef>
              <a:spcAft>
                <a:spcPct val="0"/>
              </a:spcAft>
            </a:pPr>
            <a:r>
              <a:rPr lang="en-US" altLang="en-US" sz="3200" b="1">
                <a:solidFill>
                  <a:srgbClr val="50144B"/>
                </a:solidFill>
                <a:latin typeface="Verdana" charset="0"/>
              </a:rPr>
              <a:t>for real-world communication</a:t>
            </a:r>
          </a:p>
        </p:txBody>
      </p:sp>
      <p:grpSp>
        <p:nvGrpSpPr>
          <p:cNvPr id="5" name="Group 4"/>
          <p:cNvGrpSpPr>
            <a:grpSpLocks/>
          </p:cNvGrpSpPr>
          <p:nvPr/>
        </p:nvGrpSpPr>
        <p:grpSpPr bwMode="auto">
          <a:xfrm>
            <a:off x="0" y="3702251"/>
            <a:ext cx="4572000" cy="771102"/>
            <a:chOff x="-9500" y="1683648"/>
            <a:chExt cx="4572000" cy="1097280"/>
          </a:xfrm>
          <a:solidFill>
            <a:srgbClr val="1F88A8"/>
          </a:solidFill>
        </p:grpSpPr>
        <p:sp>
          <p:nvSpPr>
            <p:cNvPr id="2" name="Pentagon 1"/>
            <p:cNvSpPr/>
            <p:nvPr/>
          </p:nvSpPr>
          <p:spPr>
            <a:xfrm>
              <a:off x="-9500" y="1683648"/>
              <a:ext cx="4572000" cy="1097280"/>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400">
                <a:solidFill>
                  <a:prstClr val="white"/>
                </a:solidFill>
              </a:endParaRPr>
            </a:p>
          </p:txBody>
        </p:sp>
        <p:sp>
          <p:nvSpPr>
            <p:cNvPr id="17423" name="TextBox 3"/>
            <p:cNvSpPr txBox="1">
              <a:spLocks noChangeArrowheads="1"/>
            </p:cNvSpPr>
            <p:nvPr/>
          </p:nvSpPr>
          <p:spPr bwMode="auto">
            <a:xfrm>
              <a:off x="179512" y="1700809"/>
              <a:ext cx="3888432" cy="1007324"/>
            </a:xfrm>
            <a:prstGeom prst="rect">
              <a:avLst/>
            </a:prstGeom>
            <a:grpFill/>
            <a:ln>
              <a:noFill/>
            </a:ln>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0" fontAlgn="base" hangingPunct="0">
                <a:spcBef>
                  <a:spcPct val="0"/>
                </a:spcBef>
                <a:spcAft>
                  <a:spcPct val="0"/>
                </a:spcAft>
                <a:defRPr/>
              </a:pPr>
              <a:r>
                <a:rPr lang="en-US" altLang="en-US" b="1" dirty="0">
                  <a:solidFill>
                    <a:prstClr val="white"/>
                  </a:solidFill>
                  <a:latin typeface="Interstate-Light"/>
                </a:rPr>
                <a:t>ISE</a:t>
              </a:r>
            </a:p>
            <a:p>
              <a:pPr defTabSz="914400" eaLnBrk="0" fontAlgn="base" hangingPunct="0">
                <a:spcBef>
                  <a:spcPct val="0"/>
                </a:spcBef>
                <a:spcAft>
                  <a:spcPct val="0"/>
                </a:spcAft>
                <a:defRPr/>
              </a:pPr>
              <a:r>
                <a:rPr lang="en-US" altLang="en-US" sz="1600" b="1" dirty="0">
                  <a:solidFill>
                    <a:prstClr val="white"/>
                  </a:solidFill>
                  <a:latin typeface="Interstate-Light"/>
                </a:rPr>
                <a:t>Integrated Skills in English</a:t>
              </a:r>
            </a:p>
          </p:txBody>
        </p:sp>
      </p:grpSp>
      <p:grpSp>
        <p:nvGrpSpPr>
          <p:cNvPr id="6" name="Group 5"/>
          <p:cNvGrpSpPr>
            <a:grpSpLocks/>
          </p:cNvGrpSpPr>
          <p:nvPr/>
        </p:nvGrpSpPr>
        <p:grpSpPr bwMode="auto">
          <a:xfrm>
            <a:off x="0" y="2638425"/>
            <a:ext cx="4572000" cy="771525"/>
            <a:chOff x="0" y="2979793"/>
            <a:chExt cx="4572000" cy="1097280"/>
          </a:xfrm>
        </p:grpSpPr>
        <p:sp>
          <p:nvSpPr>
            <p:cNvPr id="14" name="Pentagon 13"/>
            <p:cNvSpPr/>
            <p:nvPr/>
          </p:nvSpPr>
          <p:spPr>
            <a:xfrm>
              <a:off x="0" y="2979793"/>
              <a:ext cx="4572000" cy="1097280"/>
            </a:xfrm>
            <a:prstGeom prst="homePlate">
              <a:avLst/>
            </a:prstGeom>
            <a:solidFill>
              <a:srgbClr val="EC1D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400">
                <a:solidFill>
                  <a:prstClr val="white"/>
                </a:solidFill>
              </a:endParaRPr>
            </a:p>
          </p:txBody>
        </p:sp>
        <p:sp>
          <p:nvSpPr>
            <p:cNvPr id="15374" name="TextBox 17"/>
            <p:cNvSpPr txBox="1">
              <a:spLocks noChangeArrowheads="1"/>
            </p:cNvSpPr>
            <p:nvPr/>
          </p:nvSpPr>
          <p:spPr bwMode="auto">
            <a:xfrm>
              <a:off x="179511" y="3001448"/>
              <a:ext cx="4375075" cy="1007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defTabSz="914400" eaLnBrk="0" fontAlgn="base" hangingPunct="0">
                <a:spcBef>
                  <a:spcPct val="0"/>
                </a:spcBef>
                <a:spcAft>
                  <a:spcPct val="0"/>
                </a:spcAft>
              </a:pPr>
              <a:r>
                <a:rPr lang="en-US" altLang="en-US" b="1">
                  <a:solidFill>
                    <a:prstClr val="white"/>
                  </a:solidFill>
                  <a:latin typeface="Interstate-Light" charset="0"/>
                </a:rPr>
                <a:t>GESE</a:t>
              </a:r>
            </a:p>
            <a:p>
              <a:pPr defTabSz="914400" eaLnBrk="0" fontAlgn="base" hangingPunct="0">
                <a:spcBef>
                  <a:spcPct val="0"/>
                </a:spcBef>
                <a:spcAft>
                  <a:spcPct val="0"/>
                </a:spcAft>
              </a:pPr>
              <a:r>
                <a:rPr lang="en-US" altLang="en-US" sz="1600" b="1">
                  <a:solidFill>
                    <a:prstClr val="white"/>
                  </a:solidFill>
                  <a:latin typeface="Interstate-Light" charset="0"/>
                </a:rPr>
                <a:t>Graded Examinations in Spoken English</a:t>
              </a:r>
            </a:p>
          </p:txBody>
        </p:sp>
      </p:grpSp>
      <p:grpSp>
        <p:nvGrpSpPr>
          <p:cNvPr id="7" name="Group 6"/>
          <p:cNvGrpSpPr>
            <a:grpSpLocks/>
          </p:cNvGrpSpPr>
          <p:nvPr/>
        </p:nvGrpSpPr>
        <p:grpSpPr bwMode="auto">
          <a:xfrm>
            <a:off x="0" y="5826125"/>
            <a:ext cx="4572000" cy="771525"/>
            <a:chOff x="0" y="4275936"/>
            <a:chExt cx="4572000" cy="1097280"/>
          </a:xfrm>
        </p:grpSpPr>
        <p:sp>
          <p:nvSpPr>
            <p:cNvPr id="15" name="Pentagon 14"/>
            <p:cNvSpPr/>
            <p:nvPr/>
          </p:nvSpPr>
          <p:spPr>
            <a:xfrm>
              <a:off x="0" y="4275936"/>
              <a:ext cx="4572000" cy="1097280"/>
            </a:xfrm>
            <a:prstGeom prst="homePlate">
              <a:avLst/>
            </a:prstGeom>
            <a:solidFill>
              <a:srgbClr val="A46F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400">
                <a:solidFill>
                  <a:prstClr val="white"/>
                </a:solidFill>
              </a:endParaRPr>
            </a:p>
          </p:txBody>
        </p:sp>
        <p:sp>
          <p:nvSpPr>
            <p:cNvPr id="15372" name="TextBox 18"/>
            <p:cNvSpPr txBox="1">
              <a:spLocks noChangeArrowheads="1"/>
            </p:cNvSpPr>
            <p:nvPr/>
          </p:nvSpPr>
          <p:spPr bwMode="auto">
            <a:xfrm>
              <a:off x="166258" y="4318037"/>
              <a:ext cx="4405742" cy="1007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defTabSz="914400" eaLnBrk="0" fontAlgn="base" hangingPunct="0">
                <a:spcBef>
                  <a:spcPct val="0"/>
                </a:spcBef>
                <a:spcAft>
                  <a:spcPct val="0"/>
                </a:spcAft>
              </a:pPr>
              <a:r>
                <a:rPr lang="en-US" altLang="en-US" b="1">
                  <a:solidFill>
                    <a:prstClr val="white"/>
                  </a:solidFill>
                  <a:latin typeface="Interstate-Light" charset="0"/>
                </a:rPr>
                <a:t>TESOL</a:t>
              </a:r>
            </a:p>
            <a:p>
              <a:pPr defTabSz="914400" eaLnBrk="0" fontAlgn="base" hangingPunct="0">
                <a:spcBef>
                  <a:spcPct val="0"/>
                </a:spcBef>
                <a:spcAft>
                  <a:spcPct val="0"/>
                </a:spcAft>
              </a:pPr>
              <a:r>
                <a:rPr lang="en-US" altLang="en-US" sz="1600" b="1">
                  <a:solidFill>
                    <a:prstClr val="white"/>
                  </a:solidFill>
                  <a:latin typeface="Interstate-Light" charset="0"/>
                </a:rPr>
                <a:t>CertTESOL, TYLEC, DipTESOL…..</a:t>
              </a:r>
              <a:r>
                <a:rPr lang="en-US" altLang="en-US" sz="1600">
                  <a:solidFill>
                    <a:prstClr val="white"/>
                  </a:solidFill>
                  <a:latin typeface="Interstate-Light" charset="0"/>
                </a:rPr>
                <a:t>..</a:t>
              </a:r>
            </a:p>
          </p:txBody>
        </p:sp>
      </p:grpSp>
      <p:grpSp>
        <p:nvGrpSpPr>
          <p:cNvPr id="9" name="Group 8"/>
          <p:cNvGrpSpPr>
            <a:grpSpLocks/>
          </p:cNvGrpSpPr>
          <p:nvPr/>
        </p:nvGrpSpPr>
        <p:grpSpPr bwMode="auto">
          <a:xfrm>
            <a:off x="-36513" y="1560513"/>
            <a:ext cx="4572001" cy="784225"/>
            <a:chOff x="-9500" y="5572080"/>
            <a:chExt cx="4572000" cy="1114440"/>
          </a:xfrm>
        </p:grpSpPr>
        <p:sp>
          <p:nvSpPr>
            <p:cNvPr id="16" name="Pentagon 15"/>
            <p:cNvSpPr>
              <a:spLocks noChangeArrowheads="1"/>
            </p:cNvSpPr>
            <p:nvPr/>
          </p:nvSpPr>
          <p:spPr bwMode="auto">
            <a:xfrm>
              <a:off x="-9500" y="5589542"/>
              <a:ext cx="4572000" cy="1096978"/>
            </a:xfrm>
            <a:prstGeom prst="homePlate">
              <a:avLst>
                <a:gd name="adj" fmla="val 49994"/>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defTabSz="914400" eaLnBrk="0" fontAlgn="base" hangingPunct="0">
                <a:spcBef>
                  <a:spcPct val="0"/>
                </a:spcBef>
                <a:spcAft>
                  <a:spcPct val="0"/>
                </a:spcAft>
              </a:pPr>
              <a:endParaRPr lang="en-GB" altLang="en-GB">
                <a:solidFill>
                  <a:srgbClr val="FFFFFF"/>
                </a:solidFill>
                <a:latin typeface="Calibri" charset="0"/>
              </a:endParaRPr>
            </a:p>
          </p:txBody>
        </p:sp>
        <p:sp>
          <p:nvSpPr>
            <p:cNvPr id="15370" name="TextBox 19"/>
            <p:cNvSpPr txBox="1">
              <a:spLocks noChangeArrowheads="1"/>
            </p:cNvSpPr>
            <p:nvPr/>
          </p:nvSpPr>
          <p:spPr bwMode="auto">
            <a:xfrm>
              <a:off x="141872" y="5572080"/>
              <a:ext cx="3888432" cy="1007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defTabSz="914400" eaLnBrk="0" fontAlgn="base" hangingPunct="0">
                <a:spcBef>
                  <a:spcPct val="0"/>
                </a:spcBef>
                <a:spcAft>
                  <a:spcPct val="0"/>
                </a:spcAft>
              </a:pPr>
              <a:r>
                <a:rPr lang="en-US" altLang="en-US" b="1">
                  <a:solidFill>
                    <a:prstClr val="white"/>
                  </a:solidFill>
                  <a:latin typeface="Interstate-Light" charset="0"/>
                </a:rPr>
                <a:t>Trinity Stars</a:t>
              </a:r>
            </a:p>
            <a:p>
              <a:pPr defTabSz="914400" eaLnBrk="0" fontAlgn="base" hangingPunct="0">
                <a:spcBef>
                  <a:spcPct val="0"/>
                </a:spcBef>
                <a:spcAft>
                  <a:spcPct val="0"/>
                </a:spcAft>
              </a:pPr>
              <a:r>
                <a:rPr lang="en-US" altLang="en-US" sz="1600" b="1">
                  <a:solidFill>
                    <a:prstClr val="white"/>
                  </a:solidFill>
                  <a:latin typeface="Interstate-Light" charset="0"/>
                </a:rPr>
                <a:t>Young Performers in English Award</a:t>
              </a:r>
            </a:p>
          </p:txBody>
        </p:sp>
      </p:grpSp>
      <p:grpSp>
        <p:nvGrpSpPr>
          <p:cNvPr id="17" name="Group 16"/>
          <p:cNvGrpSpPr>
            <a:grpSpLocks/>
          </p:cNvGrpSpPr>
          <p:nvPr/>
        </p:nvGrpSpPr>
        <p:grpSpPr bwMode="auto">
          <a:xfrm>
            <a:off x="-17462" y="4767115"/>
            <a:ext cx="4572000" cy="771102"/>
            <a:chOff x="-9500" y="1683648"/>
            <a:chExt cx="4572000" cy="1097280"/>
          </a:xfrm>
          <a:solidFill>
            <a:srgbClr val="B2B2B2"/>
          </a:solidFill>
        </p:grpSpPr>
        <p:sp>
          <p:nvSpPr>
            <p:cNvPr id="18" name="Pentagon 17"/>
            <p:cNvSpPr/>
            <p:nvPr/>
          </p:nvSpPr>
          <p:spPr>
            <a:xfrm>
              <a:off x="-9500" y="1683648"/>
              <a:ext cx="4572000" cy="1097280"/>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400">
                <a:solidFill>
                  <a:prstClr val="white"/>
                </a:solidFill>
              </a:endParaRPr>
            </a:p>
          </p:txBody>
        </p:sp>
        <p:sp>
          <p:nvSpPr>
            <p:cNvPr id="19" name="TextBox 3"/>
            <p:cNvSpPr txBox="1">
              <a:spLocks noChangeArrowheads="1"/>
            </p:cNvSpPr>
            <p:nvPr/>
          </p:nvSpPr>
          <p:spPr bwMode="auto">
            <a:xfrm>
              <a:off x="179512" y="1700808"/>
              <a:ext cx="3888432" cy="1007323"/>
            </a:xfrm>
            <a:prstGeom prst="rect">
              <a:avLst/>
            </a:prstGeom>
            <a:grpFill/>
            <a:ln>
              <a:noFill/>
            </a:ln>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0" fontAlgn="base" hangingPunct="0">
                <a:spcBef>
                  <a:spcPct val="0"/>
                </a:spcBef>
                <a:spcAft>
                  <a:spcPct val="0"/>
                </a:spcAft>
                <a:defRPr/>
              </a:pPr>
              <a:r>
                <a:rPr lang="en-US" altLang="en-US" b="1" dirty="0">
                  <a:solidFill>
                    <a:prstClr val="white"/>
                  </a:solidFill>
                  <a:latin typeface="Interstate-Light"/>
                </a:rPr>
                <a:t>SEW</a:t>
              </a:r>
            </a:p>
            <a:p>
              <a:pPr defTabSz="914400" eaLnBrk="0" fontAlgn="base" hangingPunct="0">
                <a:spcBef>
                  <a:spcPct val="0"/>
                </a:spcBef>
                <a:spcAft>
                  <a:spcPct val="0"/>
                </a:spcAft>
                <a:defRPr/>
              </a:pPr>
              <a:r>
                <a:rPr lang="en-US" altLang="en-US" sz="1600" b="1" dirty="0">
                  <a:solidFill>
                    <a:prstClr val="white"/>
                  </a:solidFill>
                  <a:latin typeface="Interstate-Light"/>
                </a:rPr>
                <a:t>Spoken English for Work</a:t>
              </a:r>
            </a:p>
          </p:txBody>
        </p:sp>
      </p:grpSp>
    </p:spTree>
    <p:extLst>
      <p:ext uri="{BB962C8B-B14F-4D97-AF65-F5344CB8AC3E}">
        <p14:creationId xmlns:p14="http://schemas.microsoft.com/office/powerpoint/2010/main" val="612524667"/>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asellaDiTesto 14"/>
          <p:cNvSpPr txBox="1">
            <a:spLocks noChangeArrowheads="1"/>
          </p:cNvSpPr>
          <p:nvPr/>
        </p:nvSpPr>
        <p:spPr bwMode="auto">
          <a:xfrm>
            <a:off x="271463" y="312738"/>
            <a:ext cx="73961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71463" algn="l"/>
                <a:tab pos="1795463" algn="l"/>
                <a:tab pos="3944938" algn="l"/>
                <a:tab pos="6367463" algn="l"/>
              </a:tabLst>
              <a:defRPr sz="2400">
                <a:solidFill>
                  <a:schemeClr val="tx1"/>
                </a:solidFill>
                <a:latin typeface="Arial" panose="020B0604020202020204" pitchFamily="34" charset="0"/>
                <a:ea typeface="ＭＳ Ｐゴシック" panose="020B0600070205080204" pitchFamily="34" charset="-128"/>
              </a:defRPr>
            </a:lvl1pPr>
            <a:lvl2pPr marL="742950" indent="-285750">
              <a:tabLst>
                <a:tab pos="271463" algn="l"/>
                <a:tab pos="1795463" algn="l"/>
                <a:tab pos="3944938" algn="l"/>
                <a:tab pos="6367463"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tabLst>
                <a:tab pos="271463" algn="l"/>
                <a:tab pos="1795463" algn="l"/>
                <a:tab pos="3944938" algn="l"/>
                <a:tab pos="6367463"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tabLst>
                <a:tab pos="271463" algn="l"/>
                <a:tab pos="1795463" algn="l"/>
                <a:tab pos="3944938" algn="l"/>
                <a:tab pos="6367463" algn="l"/>
              </a:tabLst>
              <a:defRPr sz="2400">
                <a:solidFill>
                  <a:schemeClr val="tx1"/>
                </a:solidFill>
                <a:latin typeface="Arial" panose="020B0604020202020204" pitchFamily="34" charset="0"/>
                <a:ea typeface="ＭＳ Ｐゴシック" panose="020B0600070205080204" pitchFamily="34" charset="-128"/>
              </a:defRPr>
            </a:lvl4pPr>
            <a:lvl5pPr marL="2057400" indent="-228600">
              <a:tabLst>
                <a:tab pos="271463" algn="l"/>
                <a:tab pos="1795463" algn="l"/>
                <a:tab pos="3944938" algn="l"/>
                <a:tab pos="6367463" algn="l"/>
              </a:tabLst>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271463" algn="l"/>
                <a:tab pos="1795463" algn="l"/>
                <a:tab pos="3944938" algn="l"/>
                <a:tab pos="6367463" algn="l"/>
              </a:tabLs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271463" algn="l"/>
                <a:tab pos="1795463" algn="l"/>
                <a:tab pos="3944938" algn="l"/>
                <a:tab pos="6367463" algn="l"/>
              </a:tabLs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271463" algn="l"/>
                <a:tab pos="1795463" algn="l"/>
                <a:tab pos="3944938" algn="l"/>
                <a:tab pos="6367463" algn="l"/>
              </a:tabLs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271463" algn="l"/>
                <a:tab pos="1795463" algn="l"/>
                <a:tab pos="3944938" algn="l"/>
                <a:tab pos="6367463" algn="l"/>
              </a:tabLst>
              <a:defRPr sz="2400">
                <a:solidFill>
                  <a:schemeClr val="tx1"/>
                </a:solidFill>
                <a:latin typeface="Arial" panose="020B0604020202020204" pitchFamily="34" charset="0"/>
                <a:ea typeface="ＭＳ Ｐゴシック" panose="020B0600070205080204" pitchFamily="34" charset="-128"/>
              </a:defRPr>
            </a:lvl9pPr>
          </a:lstStyle>
          <a:p>
            <a:r>
              <a:rPr lang="en-GB" altLang="en-US" sz="3600" dirty="0">
                <a:solidFill>
                  <a:srgbClr val="FFFFFF"/>
                </a:solidFill>
                <a:latin typeface="Verdana" panose="020B0604030504040204" pitchFamily="34" charset="0"/>
                <a:ea typeface="Calibri" panose="020F0502020204030204" pitchFamily="34" charset="0"/>
                <a:cs typeface="Verdana" panose="020B0604030504040204" pitchFamily="34" charset="0"/>
              </a:rPr>
              <a:t>A Communicative Pathway</a:t>
            </a:r>
          </a:p>
        </p:txBody>
      </p:sp>
      <p:grpSp>
        <p:nvGrpSpPr>
          <p:cNvPr id="16387" name="Gruppo 38"/>
          <p:cNvGrpSpPr>
            <a:grpSpLocks/>
          </p:cNvGrpSpPr>
          <p:nvPr/>
        </p:nvGrpSpPr>
        <p:grpSpPr bwMode="auto">
          <a:xfrm>
            <a:off x="479425" y="2066925"/>
            <a:ext cx="7980363" cy="2546350"/>
            <a:chOff x="474399" y="4882141"/>
            <a:chExt cx="6359140" cy="1892609"/>
          </a:xfrm>
        </p:grpSpPr>
        <p:grpSp>
          <p:nvGrpSpPr>
            <p:cNvPr id="16396" name="Gruppo 39"/>
            <p:cNvGrpSpPr>
              <a:grpSpLocks/>
            </p:cNvGrpSpPr>
            <p:nvPr/>
          </p:nvGrpSpPr>
          <p:grpSpPr bwMode="auto">
            <a:xfrm>
              <a:off x="474399" y="6454610"/>
              <a:ext cx="6359140" cy="320140"/>
              <a:chOff x="474399" y="6454610"/>
              <a:chExt cx="6359140" cy="320140"/>
            </a:xfrm>
          </p:grpSpPr>
          <p:sp>
            <p:nvSpPr>
              <p:cNvPr id="16405" name="CasellaDiTesto 75"/>
              <p:cNvSpPr txBox="1">
                <a:spLocks noChangeArrowheads="1"/>
              </p:cNvSpPr>
              <p:nvPr/>
            </p:nvSpPr>
            <p:spPr bwMode="auto">
              <a:xfrm>
                <a:off x="474399" y="6456099"/>
                <a:ext cx="11481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it-IT" altLang="en-US" sz="1400" b="1">
                    <a:latin typeface="Verdana" panose="020B0604030504040204" pitchFamily="34" charset="0"/>
                  </a:rPr>
                  <a:t>Pre-A1</a:t>
                </a:r>
              </a:p>
            </p:txBody>
          </p:sp>
          <p:sp>
            <p:nvSpPr>
              <p:cNvPr id="16406" name="CasellaDiTesto 76"/>
              <p:cNvSpPr txBox="1">
                <a:spLocks noChangeArrowheads="1"/>
              </p:cNvSpPr>
              <p:nvPr/>
            </p:nvSpPr>
            <p:spPr bwMode="auto">
              <a:xfrm>
                <a:off x="1710850" y="6456099"/>
                <a:ext cx="10437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it-IT" altLang="en-US" sz="1400" b="1">
                    <a:latin typeface="Verdana" panose="020B0604030504040204" pitchFamily="34" charset="0"/>
                  </a:rPr>
                  <a:t>A1</a:t>
                </a:r>
              </a:p>
            </p:txBody>
          </p:sp>
          <p:sp>
            <p:nvSpPr>
              <p:cNvPr id="16407" name="CasellaDiTesto 77"/>
              <p:cNvSpPr txBox="1">
                <a:spLocks noChangeArrowheads="1"/>
              </p:cNvSpPr>
              <p:nvPr/>
            </p:nvSpPr>
            <p:spPr bwMode="auto">
              <a:xfrm>
                <a:off x="2385114" y="6456099"/>
                <a:ext cx="10437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it-IT" altLang="en-US" sz="1400" b="1">
                    <a:latin typeface="Verdana" panose="020B0604030504040204" pitchFamily="34" charset="0"/>
                  </a:rPr>
                  <a:t>A2</a:t>
                </a:r>
              </a:p>
            </p:txBody>
          </p:sp>
          <p:sp>
            <p:nvSpPr>
              <p:cNvPr id="16408" name="CasellaDiTesto 78"/>
              <p:cNvSpPr txBox="1">
                <a:spLocks noChangeArrowheads="1"/>
              </p:cNvSpPr>
              <p:nvPr/>
            </p:nvSpPr>
            <p:spPr bwMode="auto">
              <a:xfrm>
                <a:off x="3143296" y="6454610"/>
                <a:ext cx="10437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it-IT" altLang="en-US" sz="1400" b="1">
                    <a:latin typeface="Verdana" panose="020B0604030504040204" pitchFamily="34" charset="0"/>
                  </a:rPr>
                  <a:t>B1</a:t>
                </a:r>
              </a:p>
            </p:txBody>
          </p:sp>
          <p:sp>
            <p:nvSpPr>
              <p:cNvPr id="16409" name="CasellaDiTesto 79"/>
              <p:cNvSpPr txBox="1">
                <a:spLocks noChangeArrowheads="1"/>
              </p:cNvSpPr>
              <p:nvPr/>
            </p:nvSpPr>
            <p:spPr bwMode="auto">
              <a:xfrm>
                <a:off x="3944572" y="6466973"/>
                <a:ext cx="10437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it-IT" altLang="en-US" sz="1400" b="1">
                    <a:latin typeface="Verdana" panose="020B0604030504040204" pitchFamily="34" charset="0"/>
                  </a:rPr>
                  <a:t>B2</a:t>
                </a:r>
              </a:p>
            </p:txBody>
          </p:sp>
          <p:sp>
            <p:nvSpPr>
              <p:cNvPr id="16410" name="CasellaDiTesto 80"/>
              <p:cNvSpPr txBox="1">
                <a:spLocks noChangeArrowheads="1"/>
              </p:cNvSpPr>
              <p:nvPr/>
            </p:nvSpPr>
            <p:spPr bwMode="auto">
              <a:xfrm>
                <a:off x="4934047" y="6454610"/>
                <a:ext cx="10437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it-IT" altLang="en-US" sz="1400" b="1">
                    <a:latin typeface="Verdana" panose="020B0604030504040204" pitchFamily="34" charset="0"/>
                  </a:rPr>
                  <a:t>C1</a:t>
                </a:r>
              </a:p>
            </p:txBody>
          </p:sp>
          <p:sp>
            <p:nvSpPr>
              <p:cNvPr id="16411" name="CasellaDiTesto 81"/>
              <p:cNvSpPr txBox="1">
                <a:spLocks noChangeArrowheads="1"/>
              </p:cNvSpPr>
              <p:nvPr/>
            </p:nvSpPr>
            <p:spPr bwMode="auto">
              <a:xfrm>
                <a:off x="5789753" y="6466973"/>
                <a:ext cx="10437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it-IT" altLang="en-US" sz="1400" b="1">
                    <a:latin typeface="Verdana" panose="020B0604030504040204" pitchFamily="34" charset="0"/>
                  </a:rPr>
                  <a:t>C2</a:t>
                </a:r>
              </a:p>
            </p:txBody>
          </p:sp>
        </p:grpSp>
        <p:grpSp>
          <p:nvGrpSpPr>
            <p:cNvPr id="16397" name="Gruppo 66"/>
            <p:cNvGrpSpPr>
              <a:grpSpLocks/>
            </p:cNvGrpSpPr>
            <p:nvPr/>
          </p:nvGrpSpPr>
          <p:grpSpPr bwMode="auto">
            <a:xfrm>
              <a:off x="1914970" y="4882141"/>
              <a:ext cx="3980012" cy="1361846"/>
              <a:chOff x="1914970" y="4882141"/>
              <a:chExt cx="3980012" cy="1361846"/>
            </a:xfrm>
          </p:grpSpPr>
          <p:cxnSp>
            <p:nvCxnSpPr>
              <p:cNvPr id="69" name="Connettore 1 68"/>
              <p:cNvCxnSpPr/>
              <p:nvPr/>
            </p:nvCxnSpPr>
            <p:spPr>
              <a:xfrm>
                <a:off x="1915231" y="5193643"/>
                <a:ext cx="0" cy="1050138"/>
              </a:xfrm>
              <a:prstGeom prst="line">
                <a:avLst/>
              </a:prstGeom>
              <a:ln>
                <a:solidFill>
                  <a:schemeClr val="bg1">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0" name="Connettore 1 69"/>
              <p:cNvCxnSpPr/>
              <p:nvPr/>
            </p:nvCxnSpPr>
            <p:spPr>
              <a:xfrm>
                <a:off x="2554054" y="5193643"/>
                <a:ext cx="0" cy="1050138"/>
              </a:xfrm>
              <a:prstGeom prst="line">
                <a:avLst/>
              </a:prstGeom>
              <a:ln>
                <a:solidFill>
                  <a:schemeClr val="bg1">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1" name="Connettore 1 70"/>
              <p:cNvCxnSpPr/>
              <p:nvPr/>
            </p:nvCxnSpPr>
            <p:spPr>
              <a:xfrm>
                <a:off x="3277632" y="4882141"/>
                <a:ext cx="0" cy="1361640"/>
              </a:xfrm>
              <a:prstGeom prst="line">
                <a:avLst/>
              </a:prstGeom>
              <a:ln>
                <a:solidFill>
                  <a:schemeClr val="bg1">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2" name="Connettore 1 71"/>
              <p:cNvCxnSpPr/>
              <p:nvPr/>
            </p:nvCxnSpPr>
            <p:spPr>
              <a:xfrm>
                <a:off x="4064460" y="4882141"/>
                <a:ext cx="0" cy="1361640"/>
              </a:xfrm>
              <a:prstGeom prst="line">
                <a:avLst/>
              </a:prstGeom>
              <a:ln>
                <a:solidFill>
                  <a:schemeClr val="bg1">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3" name="Connettore 1 72"/>
              <p:cNvCxnSpPr/>
              <p:nvPr/>
            </p:nvCxnSpPr>
            <p:spPr>
              <a:xfrm>
                <a:off x="4967668" y="4882141"/>
                <a:ext cx="0" cy="1361640"/>
              </a:xfrm>
              <a:prstGeom prst="line">
                <a:avLst/>
              </a:prstGeom>
              <a:ln>
                <a:solidFill>
                  <a:schemeClr val="bg1">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4" name="Connettore 1 73"/>
              <p:cNvCxnSpPr/>
              <p:nvPr/>
            </p:nvCxnSpPr>
            <p:spPr>
              <a:xfrm>
                <a:off x="5894911" y="4882141"/>
                <a:ext cx="0" cy="1361640"/>
              </a:xfrm>
              <a:prstGeom prst="line">
                <a:avLst/>
              </a:prstGeom>
              <a:ln>
                <a:solidFill>
                  <a:schemeClr val="bg1">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5" name="Connettore 1 74"/>
              <p:cNvCxnSpPr/>
              <p:nvPr/>
            </p:nvCxnSpPr>
            <p:spPr>
              <a:xfrm flipH="1">
                <a:off x="1915231" y="5193643"/>
                <a:ext cx="1369991" cy="8260"/>
              </a:xfrm>
              <a:prstGeom prst="line">
                <a:avLst/>
              </a:prstGeom>
              <a:ln>
                <a:solidFill>
                  <a:schemeClr val="bg1">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grpSp>
      </p:grpSp>
      <p:sp>
        <p:nvSpPr>
          <p:cNvPr id="83" name="Rettangolo 82"/>
          <p:cNvSpPr>
            <a:spLocks noChangeAspect="1"/>
          </p:cNvSpPr>
          <p:nvPr/>
        </p:nvSpPr>
        <p:spPr>
          <a:xfrm>
            <a:off x="449263" y="1989138"/>
            <a:ext cx="3600450" cy="385762"/>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it-IT" sz="1200" b="1" dirty="0" err="1">
                <a:solidFill>
                  <a:schemeClr val="bg1"/>
                </a:solidFill>
                <a:latin typeface="Verdana"/>
                <a:cs typeface="Verdana"/>
              </a:rPr>
              <a:t>Trinity</a:t>
            </a:r>
            <a:r>
              <a:rPr lang="it-IT" sz="1200" b="1" dirty="0">
                <a:solidFill>
                  <a:schemeClr val="tx1"/>
                </a:solidFill>
                <a:latin typeface="Verdana"/>
                <a:cs typeface="Verdana"/>
              </a:rPr>
              <a:t> </a:t>
            </a:r>
            <a:r>
              <a:rPr lang="it-IT" sz="1200" b="1" dirty="0">
                <a:solidFill>
                  <a:schemeClr val="bg1"/>
                </a:solidFill>
                <a:latin typeface="Verdana"/>
                <a:cs typeface="Verdana"/>
              </a:rPr>
              <a:t>Stars</a:t>
            </a:r>
          </a:p>
        </p:txBody>
      </p:sp>
      <p:sp>
        <p:nvSpPr>
          <p:cNvPr id="85" name="Rettangolo 84"/>
          <p:cNvSpPr/>
          <p:nvPr/>
        </p:nvSpPr>
        <p:spPr>
          <a:xfrm>
            <a:off x="1473200" y="2636838"/>
            <a:ext cx="6840538" cy="333375"/>
          </a:xfrm>
          <a:prstGeom prst="rect">
            <a:avLst/>
          </a:prstGeom>
          <a:solidFill>
            <a:srgbClr val="EC1D8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it-IT" sz="1100" b="1" dirty="0">
                <a:solidFill>
                  <a:schemeClr val="bg1"/>
                </a:solidFill>
                <a:latin typeface="Verdana"/>
                <a:cs typeface="Verdana"/>
              </a:rPr>
              <a:t>GESE 1   |  GESE 2  |  GESE 3-4 |  GESE 5-6 |  GESE 7-8-9  |  GESE 10-11  |  GESE 12</a:t>
            </a:r>
          </a:p>
        </p:txBody>
      </p:sp>
      <p:sp>
        <p:nvSpPr>
          <p:cNvPr id="87" name="Rettangolo 86"/>
          <p:cNvSpPr/>
          <p:nvPr/>
        </p:nvSpPr>
        <p:spPr>
          <a:xfrm>
            <a:off x="4049713" y="3438525"/>
            <a:ext cx="2952750" cy="333375"/>
          </a:xfrm>
          <a:prstGeom prst="rect">
            <a:avLst/>
          </a:prstGeom>
          <a:solidFill>
            <a:srgbClr val="ABC435">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it-IT" sz="1100" b="1" dirty="0">
                <a:solidFill>
                  <a:schemeClr val="tx1"/>
                </a:solidFill>
                <a:latin typeface="Verdana"/>
                <a:cs typeface="Verdana"/>
              </a:rPr>
              <a:t>SEW B1   |  SEW B2-B2+ |  SEW C1</a:t>
            </a:r>
          </a:p>
        </p:txBody>
      </p:sp>
      <p:sp>
        <p:nvSpPr>
          <p:cNvPr id="34" name="Rettangolo 33"/>
          <p:cNvSpPr/>
          <p:nvPr/>
        </p:nvSpPr>
        <p:spPr>
          <a:xfrm>
            <a:off x="3165475" y="3038475"/>
            <a:ext cx="5148263" cy="331788"/>
          </a:xfrm>
          <a:prstGeom prst="rect">
            <a:avLst/>
          </a:prstGeom>
          <a:solidFill>
            <a:srgbClr val="1F88A8">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it-IT" sz="1100" b="1" dirty="0">
                <a:solidFill>
                  <a:schemeClr val="tx1"/>
                </a:solidFill>
                <a:latin typeface="Verdana"/>
                <a:cs typeface="Verdana"/>
              </a:rPr>
              <a:t>ISE </a:t>
            </a:r>
            <a:r>
              <a:rPr lang="it-IT" sz="1100" b="1" dirty="0" err="1">
                <a:solidFill>
                  <a:schemeClr val="tx1"/>
                </a:solidFill>
                <a:latin typeface="Verdana"/>
                <a:cs typeface="Verdana"/>
              </a:rPr>
              <a:t>F</a:t>
            </a:r>
            <a:r>
              <a:rPr lang="it-IT" sz="1100" b="1" dirty="0">
                <a:solidFill>
                  <a:schemeClr val="tx1"/>
                </a:solidFill>
                <a:latin typeface="Verdana"/>
                <a:cs typeface="Verdana"/>
              </a:rPr>
              <a:t>      |   ISE I        |     ISE II       |     ISE III       |   ISE IV</a:t>
            </a:r>
          </a:p>
        </p:txBody>
      </p:sp>
      <p:grpSp>
        <p:nvGrpSpPr>
          <p:cNvPr id="37" name="Group 36"/>
          <p:cNvGrpSpPr>
            <a:grpSpLocks/>
          </p:cNvGrpSpPr>
          <p:nvPr/>
        </p:nvGrpSpPr>
        <p:grpSpPr bwMode="auto">
          <a:xfrm>
            <a:off x="6646863" y="4741863"/>
            <a:ext cx="2101850" cy="449262"/>
            <a:chOff x="0" y="4275936"/>
            <a:chExt cx="4572000" cy="1097280"/>
          </a:xfrm>
        </p:grpSpPr>
        <p:sp>
          <p:nvSpPr>
            <p:cNvPr id="38" name="Pentagon 37"/>
            <p:cNvSpPr/>
            <p:nvPr/>
          </p:nvSpPr>
          <p:spPr>
            <a:xfrm>
              <a:off x="0" y="4275936"/>
              <a:ext cx="4572000" cy="1097280"/>
            </a:xfrm>
            <a:prstGeom prst="homePlate">
              <a:avLst/>
            </a:prstGeom>
            <a:solidFill>
              <a:srgbClr val="A46F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395" name="TextBox 18"/>
            <p:cNvSpPr txBox="1">
              <a:spLocks noChangeArrowheads="1"/>
            </p:cNvSpPr>
            <p:nvPr/>
          </p:nvSpPr>
          <p:spPr bwMode="auto">
            <a:xfrm>
              <a:off x="166258" y="4318037"/>
              <a:ext cx="4405742" cy="400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chemeClr val="bg1"/>
                  </a:solidFill>
                  <a:latin typeface="Interstate-Light"/>
                </a:rPr>
                <a:t>TESOL</a:t>
              </a:r>
            </a:p>
          </p:txBody>
        </p:sp>
      </p:grpSp>
      <p:sp>
        <p:nvSpPr>
          <p:cNvPr id="4" name="Left-Right Arrow 3"/>
          <p:cNvSpPr/>
          <p:nvPr/>
        </p:nvSpPr>
        <p:spPr>
          <a:xfrm>
            <a:off x="449263" y="4005263"/>
            <a:ext cx="8299450" cy="644525"/>
          </a:xfrm>
          <a:prstGeom prst="leftRightArrow">
            <a:avLst/>
          </a:prstGeom>
          <a:noFill/>
          <a:ln>
            <a:solidFill>
              <a:srgbClr val="EC1D8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1575911023"/>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Line Callout 1 32"/>
          <p:cNvSpPr/>
          <p:nvPr/>
        </p:nvSpPr>
        <p:spPr>
          <a:xfrm>
            <a:off x="3059113" y="5789612"/>
            <a:ext cx="3878262" cy="663723"/>
          </a:xfrm>
          <a:prstGeom prst="borderCallout1">
            <a:avLst>
              <a:gd name="adj1" fmla="val 53843"/>
              <a:gd name="adj2" fmla="val 207"/>
              <a:gd name="adj3" fmla="val 52741"/>
              <a:gd name="adj4" fmla="val -33606"/>
            </a:avLst>
          </a:prstGeom>
          <a:solidFill>
            <a:srgbClr val="EC1D85"/>
          </a:solidFill>
          <a:ln>
            <a:solidFill>
              <a:srgbClr val="B2B2B2"/>
            </a:solidFill>
          </a:ln>
          <a:effectLst/>
        </p:spPr>
        <p:style>
          <a:lnRef idx="1">
            <a:schemeClr val="accent1"/>
          </a:lnRef>
          <a:fillRef idx="2">
            <a:schemeClr val="accent1"/>
          </a:fillRef>
          <a:effectRef idx="1">
            <a:schemeClr val="accent1"/>
          </a:effectRef>
          <a:fontRef idx="minor">
            <a:schemeClr val="dk1"/>
          </a:fontRef>
        </p:style>
        <p:txBody>
          <a:bodyPr anchor="ctr"/>
          <a:lstStyle/>
          <a:p>
            <a:pPr defTabSz="914400" eaLnBrk="0" fontAlgn="base" hangingPunct="0">
              <a:spcBef>
                <a:spcPct val="0"/>
              </a:spcBef>
              <a:spcAft>
                <a:spcPct val="0"/>
              </a:spcAft>
              <a:defRPr/>
            </a:pPr>
            <a:r>
              <a:rPr lang="en-GB" altLang="en-US" sz="1400" dirty="0">
                <a:solidFill>
                  <a:prstClr val="white"/>
                </a:solidFill>
                <a:latin typeface="Verdana" panose="020B0604030504040204" pitchFamily="34" charset="0"/>
                <a:ea typeface="Verdana" panose="020B0604030504040204" pitchFamily="34" charset="0"/>
                <a:cs typeface="Verdana" panose="020B0604030504040204" pitchFamily="34" charset="0"/>
              </a:rPr>
              <a:t>Factual listening text(s); takes notes before reporting orally to the examiner*</a:t>
            </a:r>
          </a:p>
        </p:txBody>
      </p:sp>
      <p:sp>
        <p:nvSpPr>
          <p:cNvPr id="21" name="Line Callout 1 32"/>
          <p:cNvSpPr/>
          <p:nvPr/>
        </p:nvSpPr>
        <p:spPr>
          <a:xfrm>
            <a:off x="3059113" y="4830763"/>
            <a:ext cx="5778500" cy="614362"/>
          </a:xfrm>
          <a:prstGeom prst="borderCallout1">
            <a:avLst>
              <a:gd name="adj1" fmla="val 46557"/>
              <a:gd name="adj2" fmla="val -448"/>
              <a:gd name="adj3" fmla="val 45455"/>
              <a:gd name="adj4" fmla="val -33770"/>
            </a:avLst>
          </a:prstGeom>
          <a:solidFill>
            <a:srgbClr val="EC1D85"/>
          </a:solidFill>
          <a:ln>
            <a:solidFill>
              <a:srgbClr val="B2B2B2"/>
            </a:solidFill>
          </a:ln>
          <a:effectLst/>
        </p:spPr>
        <p:style>
          <a:lnRef idx="1">
            <a:schemeClr val="accent1"/>
          </a:lnRef>
          <a:fillRef idx="2">
            <a:schemeClr val="accent1"/>
          </a:fillRef>
          <a:effectRef idx="1">
            <a:schemeClr val="accent1"/>
          </a:effectRef>
          <a:fontRef idx="minor">
            <a:schemeClr val="dk1"/>
          </a:fontRef>
        </p:style>
        <p:txBody>
          <a:bodyPr anchor="ctr"/>
          <a:lstStyle/>
          <a:p>
            <a:pPr defTabSz="914400" eaLnBrk="0" fontAlgn="base" hangingPunct="0">
              <a:spcBef>
                <a:spcPct val="0"/>
              </a:spcBef>
              <a:spcAft>
                <a:spcPct val="0"/>
              </a:spcAft>
              <a:defRPr/>
            </a:pPr>
            <a:r>
              <a:rPr lang="en-GB" sz="1400" dirty="0">
                <a:solidFill>
                  <a:prstClr val="white"/>
                </a:solidFill>
                <a:latin typeface="Verdana" panose="020B0604030504040204" pitchFamily="34" charset="0"/>
                <a:ea typeface="Verdana" panose="020B0604030504040204" pitchFamily="34" charset="0"/>
                <a:cs typeface="Verdana" panose="020B0604030504040204" pitchFamily="34" charset="0"/>
              </a:rPr>
              <a:t>Examiner selects topic from a list and starts a conversation </a:t>
            </a:r>
          </a:p>
        </p:txBody>
      </p:sp>
      <p:sp>
        <p:nvSpPr>
          <p:cNvPr id="22" name="Line Callout 1 33"/>
          <p:cNvSpPr/>
          <p:nvPr/>
        </p:nvSpPr>
        <p:spPr>
          <a:xfrm>
            <a:off x="3059113" y="3941763"/>
            <a:ext cx="5778500" cy="544512"/>
          </a:xfrm>
          <a:prstGeom prst="borderCallout1">
            <a:avLst>
              <a:gd name="adj1" fmla="val 45436"/>
              <a:gd name="adj2" fmla="val -419"/>
              <a:gd name="adj3" fmla="val 44194"/>
              <a:gd name="adj4" fmla="val -33182"/>
            </a:avLst>
          </a:prstGeom>
          <a:solidFill>
            <a:srgbClr val="EC1D85"/>
          </a:solidFill>
          <a:ln>
            <a:solidFill>
              <a:srgbClr val="B2B2B2"/>
            </a:solidFill>
          </a:ln>
          <a:effectLst/>
        </p:spPr>
        <p:style>
          <a:lnRef idx="1">
            <a:schemeClr val="accent1"/>
          </a:lnRef>
          <a:fillRef idx="2">
            <a:schemeClr val="accent1"/>
          </a:fillRef>
          <a:effectRef idx="1">
            <a:schemeClr val="accent1"/>
          </a:effectRef>
          <a:fontRef idx="minor">
            <a:schemeClr val="dk1"/>
          </a:fontRef>
        </p:style>
        <p:txBody>
          <a:bodyPr anchor="ctr"/>
          <a:lstStyle/>
          <a:p>
            <a:pPr defTabSz="914400" eaLnBrk="0" fontAlgn="base" hangingPunct="0">
              <a:spcBef>
                <a:spcPct val="0"/>
              </a:spcBef>
              <a:spcAft>
                <a:spcPct val="0"/>
              </a:spcAft>
              <a:defRPr/>
            </a:pPr>
            <a:r>
              <a:rPr lang="en-GB" sz="1400" dirty="0">
                <a:solidFill>
                  <a:prstClr val="white"/>
                </a:solidFill>
                <a:latin typeface="Verdana" panose="020B0604030504040204" pitchFamily="34" charset="0"/>
                <a:ea typeface="Verdana" panose="020B0604030504040204" pitchFamily="34" charset="0"/>
                <a:cs typeface="Verdana" panose="020B0604030504040204" pitchFamily="34" charset="0"/>
              </a:rPr>
              <a:t>A prompt sets the scene for a test-taker led discussion  </a:t>
            </a:r>
          </a:p>
        </p:txBody>
      </p:sp>
      <p:sp>
        <p:nvSpPr>
          <p:cNvPr id="20" name="Line Callout 1 31"/>
          <p:cNvSpPr/>
          <p:nvPr/>
        </p:nvSpPr>
        <p:spPr>
          <a:xfrm>
            <a:off x="3059113" y="3086100"/>
            <a:ext cx="5778500" cy="577850"/>
          </a:xfrm>
          <a:prstGeom prst="borderCallout1">
            <a:avLst>
              <a:gd name="adj1" fmla="val 37404"/>
              <a:gd name="adj2" fmla="val 390"/>
              <a:gd name="adj3" fmla="val 37082"/>
              <a:gd name="adj4" fmla="val -33031"/>
            </a:avLst>
          </a:prstGeom>
          <a:solidFill>
            <a:srgbClr val="EC1D85"/>
          </a:solidFill>
          <a:ln>
            <a:solidFill>
              <a:srgbClr val="B2B2B2"/>
            </a:solidFill>
          </a:ln>
          <a:effectLst/>
        </p:spPr>
        <p:style>
          <a:lnRef idx="1">
            <a:schemeClr val="accent1"/>
          </a:lnRef>
          <a:fillRef idx="2">
            <a:schemeClr val="accent1"/>
          </a:fillRef>
          <a:effectRef idx="1">
            <a:schemeClr val="accent1"/>
          </a:effectRef>
          <a:fontRef idx="minor">
            <a:schemeClr val="dk1"/>
          </a:fontRef>
        </p:style>
        <p:txBody>
          <a:bodyPr anchor="ctr"/>
          <a:lstStyle/>
          <a:p>
            <a:pPr defTabSz="914400" eaLnBrk="0" fontAlgn="base" hangingPunct="0">
              <a:spcBef>
                <a:spcPct val="0"/>
              </a:spcBef>
              <a:spcAft>
                <a:spcPct val="0"/>
              </a:spcAft>
              <a:defRPr/>
            </a:pPr>
            <a:r>
              <a:rPr lang="en-GB" sz="1400" dirty="0">
                <a:solidFill>
                  <a:prstClr val="white"/>
                </a:solidFill>
                <a:latin typeface="Verdana" panose="020B0604030504040204" pitchFamily="34" charset="0"/>
                <a:ea typeface="Verdana" panose="020B0604030504040204" pitchFamily="34" charset="0"/>
                <a:cs typeface="Verdana" panose="020B0604030504040204" pitchFamily="34" charset="0"/>
              </a:rPr>
              <a:t>Candidate prepares ANY topic for discussion with the examiner </a:t>
            </a:r>
          </a:p>
        </p:txBody>
      </p:sp>
      <p:sp>
        <p:nvSpPr>
          <p:cNvPr id="53254" name="Rectangle 7"/>
          <p:cNvSpPr>
            <a:spLocks noChangeArrowheads="1"/>
          </p:cNvSpPr>
          <p:nvPr/>
        </p:nvSpPr>
        <p:spPr bwMode="auto">
          <a:xfrm>
            <a:off x="563563" y="1868488"/>
            <a:ext cx="81518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defTabSz="914400" eaLnBrk="0" fontAlgn="base" hangingPunct="0">
              <a:spcBef>
                <a:spcPct val="0"/>
              </a:spcBef>
              <a:spcAft>
                <a:spcPct val="0"/>
              </a:spcAft>
            </a:pPr>
            <a:r>
              <a:rPr lang="en-US" altLang="en-US" sz="3200" b="1" dirty="0">
                <a:solidFill>
                  <a:srgbClr val="50144B"/>
                </a:solidFill>
                <a:latin typeface="Verdana" charset="0"/>
              </a:rPr>
              <a:t>Integrated Skills in English</a:t>
            </a:r>
            <a:endParaRPr lang="en-US" altLang="en-US" sz="3200" dirty="0">
              <a:solidFill>
                <a:srgbClr val="50144B"/>
              </a:solidFill>
              <a:latin typeface="Verdana" charset="0"/>
            </a:endParaRPr>
          </a:p>
        </p:txBody>
      </p:sp>
      <p:graphicFrame>
        <p:nvGraphicFramePr>
          <p:cNvPr id="19" name="Tabla 10"/>
          <p:cNvGraphicFramePr>
            <a:graphicFrameLocks noGrp="1"/>
          </p:cNvGraphicFramePr>
          <p:nvPr/>
        </p:nvGraphicFramePr>
        <p:xfrm>
          <a:off x="539750" y="2997200"/>
          <a:ext cx="1655763" cy="3671888"/>
        </p:xfrm>
        <a:graphic>
          <a:graphicData uri="http://schemas.openxmlformats.org/drawingml/2006/table">
            <a:tbl>
              <a:tblPr firstRow="1" bandRow="1">
                <a:tableStyleId>{C4B1156A-380E-4F78-BDF5-A606A8083BF9}</a:tableStyleId>
              </a:tblPr>
              <a:tblGrid>
                <a:gridCol w="1655763">
                  <a:extLst>
                    <a:ext uri="{9D8B030D-6E8A-4147-A177-3AD203B41FA5}">
                      <a16:colId xmlns:a16="http://schemas.microsoft.com/office/drawing/2014/main" val="20000"/>
                    </a:ext>
                  </a:extLst>
                </a:gridCol>
              </a:tblGrid>
              <a:tr h="645850">
                <a:tc>
                  <a:txBody>
                    <a:bodyPr/>
                    <a:lstStyle/>
                    <a:p>
                      <a:pPr algn="ctr"/>
                      <a:r>
                        <a:rPr lang="en-GB" sz="1400" b="1" dirty="0">
                          <a:latin typeface="Verdana" panose="020B0604030504040204" pitchFamily="34" charset="0"/>
                          <a:ea typeface="Verdana" panose="020B0604030504040204" pitchFamily="34" charset="0"/>
                          <a:cs typeface="Verdana" panose="020B0604030504040204" pitchFamily="34" charset="0"/>
                        </a:rPr>
                        <a:t>Topic task</a:t>
                      </a:r>
                    </a:p>
                  </a:txBody>
                  <a:tcPr marL="68559" marR="68559" marT="34275" marB="34275" anchor="ctr"/>
                </a:tc>
                <a:extLst>
                  <a:ext uri="{0D108BD9-81ED-4DB2-BD59-A6C34878D82A}">
                    <a16:rowId xmlns:a16="http://schemas.microsoft.com/office/drawing/2014/main" val="10000"/>
                  </a:ext>
                </a:extLst>
              </a:tr>
              <a:tr h="894277">
                <a:tc>
                  <a:txBody>
                    <a:bodyPr/>
                    <a:lstStyle/>
                    <a:p>
                      <a:pPr algn="ctr"/>
                      <a:r>
                        <a:rPr lang="en-GB" sz="1400" b="1" dirty="0">
                          <a:latin typeface="Verdana" panose="020B0604030504040204" pitchFamily="34" charset="0"/>
                          <a:ea typeface="Verdana" panose="020B0604030504040204" pitchFamily="34" charset="0"/>
                          <a:cs typeface="Verdana" panose="020B0604030504040204" pitchFamily="34" charset="0"/>
                        </a:rPr>
                        <a:t>Collaborative</a:t>
                      </a:r>
                      <a:r>
                        <a:rPr lang="en-GB" sz="1400" b="1" baseline="0" dirty="0">
                          <a:latin typeface="Verdana" panose="020B0604030504040204" pitchFamily="34" charset="0"/>
                          <a:ea typeface="Verdana" panose="020B0604030504040204" pitchFamily="34" charset="0"/>
                          <a:cs typeface="Verdana" panose="020B0604030504040204" pitchFamily="34" charset="0"/>
                        </a:rPr>
                        <a:t> task</a:t>
                      </a:r>
                      <a:endParaRPr lang="en-GB" sz="1400" b="1" dirty="0">
                        <a:latin typeface="Verdana" panose="020B0604030504040204" pitchFamily="34" charset="0"/>
                        <a:ea typeface="Verdana" panose="020B0604030504040204" pitchFamily="34" charset="0"/>
                        <a:cs typeface="Verdana" panose="020B0604030504040204" pitchFamily="34" charset="0"/>
                      </a:endParaRPr>
                    </a:p>
                  </a:txBody>
                  <a:tcPr marL="68559" marR="68559" marT="34275" marB="34275" anchor="ctr"/>
                </a:tc>
                <a:extLst>
                  <a:ext uri="{0D108BD9-81ED-4DB2-BD59-A6C34878D82A}">
                    <a16:rowId xmlns:a16="http://schemas.microsoft.com/office/drawing/2014/main" val="10001"/>
                  </a:ext>
                </a:extLst>
              </a:tr>
              <a:tr h="1173780">
                <a:tc>
                  <a:txBody>
                    <a:bodyPr/>
                    <a:lstStyle/>
                    <a:p>
                      <a:pPr algn="ctr"/>
                      <a:r>
                        <a:rPr lang="en-GB" sz="1400" b="1" dirty="0">
                          <a:latin typeface="Verdana" panose="020B0604030504040204" pitchFamily="34" charset="0"/>
                          <a:ea typeface="Verdana" panose="020B0604030504040204" pitchFamily="34" charset="0"/>
                          <a:cs typeface="Verdana" panose="020B0604030504040204" pitchFamily="34" charset="0"/>
                        </a:rPr>
                        <a:t>Conversation task</a:t>
                      </a:r>
                    </a:p>
                  </a:txBody>
                  <a:tcPr marL="68559" marR="68559" marT="34275" marB="34275" anchor="ctr"/>
                </a:tc>
                <a:extLst>
                  <a:ext uri="{0D108BD9-81ED-4DB2-BD59-A6C34878D82A}">
                    <a16:rowId xmlns:a16="http://schemas.microsoft.com/office/drawing/2014/main" val="10002"/>
                  </a:ext>
                </a:extLst>
              </a:tr>
              <a:tr h="957981">
                <a:tc>
                  <a:txBody>
                    <a:bodyPr/>
                    <a:lstStyle/>
                    <a:p>
                      <a:pPr algn="ctr"/>
                      <a:r>
                        <a:rPr lang="en-GB" sz="1400" b="1" dirty="0">
                          <a:latin typeface="Verdana" panose="020B0604030504040204" pitchFamily="34" charset="0"/>
                          <a:ea typeface="Verdana" panose="020B0604030504040204" pitchFamily="34" charset="0"/>
                          <a:cs typeface="Verdana" panose="020B0604030504040204" pitchFamily="34" charset="0"/>
                        </a:rPr>
                        <a:t>Independent listening task</a:t>
                      </a:r>
                    </a:p>
                  </a:txBody>
                  <a:tcPr marL="68559" marR="68559" marT="34275" marB="34275" anchor="ctr"/>
                </a:tc>
                <a:extLst>
                  <a:ext uri="{0D108BD9-81ED-4DB2-BD59-A6C34878D82A}">
                    <a16:rowId xmlns:a16="http://schemas.microsoft.com/office/drawing/2014/main" val="10003"/>
                  </a:ext>
                </a:extLst>
              </a:tr>
            </a:tbl>
          </a:graphicData>
        </a:graphic>
      </p:graphicFrame>
      <p:sp>
        <p:nvSpPr>
          <p:cNvPr id="53268" name="Title 1"/>
          <p:cNvSpPr>
            <a:spLocks noGrp="1"/>
          </p:cNvSpPr>
          <p:nvPr>
            <p:ph type="title"/>
          </p:nvPr>
        </p:nvSpPr>
        <p:spPr bwMode="auto">
          <a:xfrm>
            <a:off x="485775" y="188913"/>
            <a:ext cx="8229600" cy="785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b="0">
                <a:latin typeface="Verdana" charset="0"/>
                <a:ea typeface="ＭＳ Ｐゴシック" charset="-128"/>
              </a:rPr>
              <a:t>Trinity College London</a:t>
            </a:r>
            <a:br>
              <a:rPr lang="en-GB" altLang="en-US" b="0">
                <a:latin typeface="Verdana" charset="0"/>
                <a:ea typeface="ＭＳ Ｐゴシック" charset="-128"/>
              </a:rPr>
            </a:br>
            <a:r>
              <a:rPr lang="en-GB" altLang="en-US" sz="2400" b="0">
                <a:latin typeface="Verdana" charset="0"/>
                <a:ea typeface="ＭＳ Ｐゴシック" charset="-128"/>
              </a:rPr>
              <a:t>Speaking &amp; Listening module</a:t>
            </a:r>
            <a:endParaRPr lang="en-GB" altLang="en-US" b="0">
              <a:latin typeface="Verdana" charset="0"/>
              <a:ea typeface="ＭＳ Ｐゴシック" charset="-128"/>
            </a:endParaRPr>
          </a:p>
        </p:txBody>
      </p:sp>
    </p:spTree>
    <p:extLst>
      <p:ext uri="{BB962C8B-B14F-4D97-AF65-F5344CB8AC3E}">
        <p14:creationId xmlns:p14="http://schemas.microsoft.com/office/powerpoint/2010/main" val="19875952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22" grpId="0" animBg="1"/>
      <p:bldP spid="2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Line Callout 1 32"/>
          <p:cNvSpPr/>
          <p:nvPr/>
        </p:nvSpPr>
        <p:spPr>
          <a:xfrm>
            <a:off x="3132138" y="6021388"/>
            <a:ext cx="3422650" cy="598487"/>
          </a:xfrm>
          <a:prstGeom prst="borderCallout1">
            <a:avLst>
              <a:gd name="adj1" fmla="val 51865"/>
              <a:gd name="adj2" fmla="val -21"/>
              <a:gd name="adj3" fmla="val -89398"/>
              <a:gd name="adj4" fmla="val -37360"/>
            </a:avLst>
          </a:prstGeom>
          <a:solidFill>
            <a:srgbClr val="EC1D85"/>
          </a:solidFill>
          <a:ln>
            <a:solidFill>
              <a:srgbClr val="B2B2B2"/>
            </a:solidFill>
          </a:ln>
          <a:effectLst/>
        </p:spPr>
        <p:style>
          <a:lnRef idx="1">
            <a:schemeClr val="accent1"/>
          </a:lnRef>
          <a:fillRef idx="2">
            <a:schemeClr val="accent1"/>
          </a:fillRef>
          <a:effectRef idx="1">
            <a:schemeClr val="accent1"/>
          </a:effectRef>
          <a:fontRef idx="minor">
            <a:schemeClr val="dk1"/>
          </a:fontRef>
        </p:style>
        <p:txBody>
          <a:bodyPr anchor="ctr"/>
          <a:lstStyle/>
          <a:p>
            <a:pPr defTabSz="914400" eaLnBrk="0" fontAlgn="base" hangingPunct="0">
              <a:spcBef>
                <a:spcPct val="0"/>
              </a:spcBef>
              <a:spcAft>
                <a:spcPct val="0"/>
              </a:spcAft>
              <a:defRPr/>
            </a:pPr>
            <a:r>
              <a:rPr lang="en-GB" sz="1600" dirty="0">
                <a:solidFill>
                  <a:prstClr val="white"/>
                </a:solidFill>
                <a:latin typeface="Verdana" panose="020B0604030504040204" pitchFamily="34" charset="0"/>
                <a:ea typeface="Verdana" panose="020B0604030504040204" pitchFamily="34" charset="0"/>
                <a:cs typeface="Verdana" panose="020B0604030504040204" pitchFamily="34" charset="0"/>
              </a:rPr>
              <a:t>Reflects academic skills, encourages language of grade</a:t>
            </a:r>
          </a:p>
        </p:txBody>
      </p:sp>
      <p:sp>
        <p:nvSpPr>
          <p:cNvPr id="13" name="Line Callout 1 32"/>
          <p:cNvSpPr/>
          <p:nvPr/>
        </p:nvSpPr>
        <p:spPr>
          <a:xfrm>
            <a:off x="3132138" y="5211763"/>
            <a:ext cx="3395662" cy="598487"/>
          </a:xfrm>
          <a:prstGeom prst="borderCallout1">
            <a:avLst>
              <a:gd name="adj1" fmla="val 51865"/>
              <a:gd name="adj2" fmla="val -21"/>
              <a:gd name="adj3" fmla="val -76227"/>
              <a:gd name="adj4" fmla="val -30449"/>
            </a:avLst>
          </a:prstGeom>
          <a:solidFill>
            <a:srgbClr val="EC1D85"/>
          </a:solidFill>
          <a:ln>
            <a:solidFill>
              <a:srgbClr val="B2B2B2"/>
            </a:solidFill>
          </a:ln>
          <a:effectLst/>
        </p:spPr>
        <p:style>
          <a:lnRef idx="1">
            <a:schemeClr val="accent1"/>
          </a:lnRef>
          <a:fillRef idx="2">
            <a:schemeClr val="accent1"/>
          </a:fillRef>
          <a:effectRef idx="1">
            <a:schemeClr val="accent1"/>
          </a:effectRef>
          <a:fontRef idx="minor">
            <a:schemeClr val="dk1"/>
          </a:fontRef>
        </p:style>
        <p:txBody>
          <a:bodyPr anchor="ctr"/>
          <a:lstStyle/>
          <a:p>
            <a:pPr defTabSz="914400" eaLnBrk="0" fontAlgn="base" hangingPunct="0">
              <a:spcBef>
                <a:spcPct val="0"/>
              </a:spcBef>
              <a:spcAft>
                <a:spcPct val="0"/>
              </a:spcAft>
              <a:defRPr/>
            </a:pPr>
            <a:r>
              <a:rPr lang="en-GB" sz="1400" dirty="0">
                <a:solidFill>
                  <a:prstClr val="white"/>
                </a:solidFill>
                <a:latin typeface="Verdana" panose="020B0604030504040204" pitchFamily="34" charset="0"/>
                <a:ea typeface="Verdana" panose="020B0604030504040204" pitchFamily="34" charset="0"/>
                <a:cs typeface="Verdana" panose="020B0604030504040204" pitchFamily="34" charset="0"/>
              </a:rPr>
              <a:t>Planning, checking, using texts to answer a question</a:t>
            </a:r>
          </a:p>
        </p:txBody>
      </p:sp>
      <p:sp>
        <p:nvSpPr>
          <p:cNvPr id="14" name="Line Callout 1 33"/>
          <p:cNvSpPr/>
          <p:nvPr/>
        </p:nvSpPr>
        <p:spPr>
          <a:xfrm>
            <a:off x="3132138" y="4287838"/>
            <a:ext cx="3455987" cy="654050"/>
          </a:xfrm>
          <a:prstGeom prst="borderCallout1">
            <a:avLst>
              <a:gd name="adj1" fmla="val 52365"/>
              <a:gd name="adj2" fmla="val -269"/>
              <a:gd name="adj3" fmla="val -34955"/>
              <a:gd name="adj4" fmla="val -29190"/>
            </a:avLst>
          </a:prstGeom>
          <a:solidFill>
            <a:srgbClr val="EC1D85"/>
          </a:solidFill>
          <a:ln>
            <a:solidFill>
              <a:srgbClr val="B2B2B2"/>
            </a:solidFill>
          </a:ln>
          <a:effectLst/>
        </p:spPr>
        <p:style>
          <a:lnRef idx="1">
            <a:schemeClr val="accent1"/>
          </a:lnRef>
          <a:fillRef idx="2">
            <a:schemeClr val="accent1"/>
          </a:fillRef>
          <a:effectRef idx="1">
            <a:schemeClr val="accent1"/>
          </a:effectRef>
          <a:fontRef idx="minor">
            <a:schemeClr val="dk1"/>
          </a:fontRef>
        </p:style>
        <p:txBody>
          <a:bodyPr anchor="ctr"/>
          <a:lstStyle/>
          <a:p>
            <a:pPr defTabSz="914400" eaLnBrk="0" fontAlgn="base" hangingPunct="0">
              <a:spcBef>
                <a:spcPct val="0"/>
              </a:spcBef>
              <a:spcAft>
                <a:spcPct val="0"/>
              </a:spcAft>
              <a:defRPr/>
            </a:pPr>
            <a:r>
              <a:rPr lang="en-GB" sz="1400" dirty="0">
                <a:solidFill>
                  <a:prstClr val="white"/>
                </a:solidFill>
                <a:latin typeface="Verdana" panose="020B0604030504040204" pitchFamily="34" charset="0"/>
                <a:ea typeface="Verdana" panose="020B0604030504040204" pitchFamily="34" charset="0"/>
                <a:cs typeface="Verdana" panose="020B0604030504040204" pitchFamily="34" charset="0"/>
              </a:rPr>
              <a:t>Includes a summary of all texts which is springboard to subsequent reading task</a:t>
            </a:r>
          </a:p>
        </p:txBody>
      </p:sp>
      <p:sp>
        <p:nvSpPr>
          <p:cNvPr id="12" name="Line Callout 1 31"/>
          <p:cNvSpPr/>
          <p:nvPr/>
        </p:nvSpPr>
        <p:spPr>
          <a:xfrm>
            <a:off x="3132138" y="3278188"/>
            <a:ext cx="3975100" cy="871537"/>
          </a:xfrm>
          <a:prstGeom prst="borderCallout1">
            <a:avLst>
              <a:gd name="adj1" fmla="val 37404"/>
              <a:gd name="adj2" fmla="val 390"/>
              <a:gd name="adj3" fmla="val 64954"/>
              <a:gd name="adj4" fmla="val -23974"/>
            </a:avLst>
          </a:prstGeom>
          <a:solidFill>
            <a:srgbClr val="EC1D85"/>
          </a:solidFill>
          <a:ln>
            <a:solidFill>
              <a:srgbClr val="B2B2B2"/>
            </a:solidFill>
          </a:ln>
          <a:effectLst/>
        </p:spPr>
        <p:style>
          <a:lnRef idx="1">
            <a:schemeClr val="accent1"/>
          </a:lnRef>
          <a:fillRef idx="2">
            <a:schemeClr val="accent1"/>
          </a:fillRef>
          <a:effectRef idx="1">
            <a:schemeClr val="accent1"/>
          </a:effectRef>
          <a:fontRef idx="minor">
            <a:schemeClr val="dk1"/>
          </a:fontRef>
        </p:style>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0" fontAlgn="base" hangingPunct="0">
              <a:spcBef>
                <a:spcPct val="0"/>
              </a:spcBef>
              <a:spcAft>
                <a:spcPct val="0"/>
              </a:spcAft>
              <a:defRPr/>
            </a:pPr>
            <a:r>
              <a:rPr lang="en-GB" altLang="en-US" sz="1400" dirty="0">
                <a:solidFill>
                  <a:prstClr val="white"/>
                </a:solidFill>
                <a:latin typeface="Verdana" panose="020B0604030504040204" pitchFamily="34" charset="0"/>
                <a:ea typeface="Verdana" panose="020B0604030504040204" pitchFamily="34" charset="0"/>
                <a:cs typeface="Verdana" panose="020B0604030504040204" pitchFamily="34" charset="0"/>
              </a:rPr>
              <a:t>Reading across texts - contemporary genres, including infographics, blogs, articles –  calling upon digital literacies </a:t>
            </a:r>
          </a:p>
        </p:txBody>
      </p:sp>
      <p:sp>
        <p:nvSpPr>
          <p:cNvPr id="9" name="Line Callout 1 31"/>
          <p:cNvSpPr/>
          <p:nvPr/>
        </p:nvSpPr>
        <p:spPr>
          <a:xfrm>
            <a:off x="3132138" y="2260600"/>
            <a:ext cx="3240087" cy="825500"/>
          </a:xfrm>
          <a:prstGeom prst="borderCallout1">
            <a:avLst>
              <a:gd name="adj1" fmla="val 37404"/>
              <a:gd name="adj2" fmla="val 390"/>
              <a:gd name="adj3" fmla="val 98857"/>
              <a:gd name="adj4" fmla="val -35913"/>
            </a:avLst>
          </a:prstGeom>
          <a:solidFill>
            <a:srgbClr val="EC1D85"/>
          </a:solidFill>
          <a:ln>
            <a:solidFill>
              <a:srgbClr val="B2B2B2"/>
            </a:solidFill>
          </a:ln>
          <a:effectLst/>
        </p:spPr>
        <p:style>
          <a:lnRef idx="1">
            <a:schemeClr val="accent1"/>
          </a:lnRef>
          <a:fillRef idx="2">
            <a:schemeClr val="accent1"/>
          </a:fillRef>
          <a:effectRef idx="1">
            <a:schemeClr val="accent1"/>
          </a:effectRef>
          <a:fontRef idx="minor">
            <a:schemeClr val="dk1"/>
          </a:fontRef>
        </p:style>
        <p:txBody>
          <a:bodyPr anchor="ctr"/>
          <a:lstStyle/>
          <a:p>
            <a:pPr defTabSz="914400" eaLnBrk="0" fontAlgn="base" hangingPunct="0">
              <a:spcBef>
                <a:spcPct val="0"/>
              </a:spcBef>
              <a:spcAft>
                <a:spcPct val="0"/>
              </a:spcAft>
              <a:defRPr/>
            </a:pPr>
            <a:r>
              <a:rPr lang="en-GB" sz="1400" dirty="0">
                <a:solidFill>
                  <a:prstClr val="white"/>
                </a:solidFill>
                <a:latin typeface="Verdana" panose="020B0604030504040204" pitchFamily="34" charset="0"/>
                <a:ea typeface="Verdana" panose="020B0604030504040204" pitchFamily="34" charset="0"/>
                <a:cs typeface="Verdana" panose="020B0604030504040204" pitchFamily="34" charset="0"/>
              </a:rPr>
              <a:t>Academic/subject-based texts. Questions from extensive to intensive</a:t>
            </a:r>
          </a:p>
        </p:txBody>
      </p:sp>
      <p:graphicFrame>
        <p:nvGraphicFramePr>
          <p:cNvPr id="11" name="Tabla 10"/>
          <p:cNvGraphicFramePr>
            <a:graphicFrameLocks noGrp="1"/>
          </p:cNvGraphicFramePr>
          <p:nvPr/>
        </p:nvGraphicFramePr>
        <p:xfrm>
          <a:off x="485775" y="2565400"/>
          <a:ext cx="1638300" cy="3567113"/>
        </p:xfrm>
        <a:graphic>
          <a:graphicData uri="http://schemas.openxmlformats.org/drawingml/2006/table">
            <a:tbl>
              <a:tblPr firstRow="1" bandRow="1">
                <a:tableStyleId>{C4B1156A-380E-4F78-BDF5-A606A8083BF9}</a:tableStyleId>
              </a:tblPr>
              <a:tblGrid>
                <a:gridCol w="1638300">
                  <a:extLst>
                    <a:ext uri="{9D8B030D-6E8A-4147-A177-3AD203B41FA5}">
                      <a16:colId xmlns:a16="http://schemas.microsoft.com/office/drawing/2014/main" val="20000"/>
                    </a:ext>
                  </a:extLst>
                </a:gridCol>
              </a:tblGrid>
              <a:tr h="800338">
                <a:tc>
                  <a:txBody>
                    <a:bodyPr/>
                    <a:lstStyle/>
                    <a:p>
                      <a:pPr algn="ctr"/>
                      <a:r>
                        <a:rPr lang="en-GB" sz="1400" b="1" dirty="0">
                          <a:latin typeface="Verdana" panose="020B0604030504040204" pitchFamily="34" charset="0"/>
                          <a:ea typeface="Verdana" panose="020B0604030504040204" pitchFamily="34" charset="0"/>
                          <a:cs typeface="Verdana" panose="020B0604030504040204" pitchFamily="34" charset="0"/>
                        </a:rPr>
                        <a:t>Long reading</a:t>
                      </a:r>
                    </a:p>
                  </a:txBody>
                  <a:tcPr marL="68581" marR="68581" marT="34294" marB="34294" anchor="ctr"/>
                </a:tc>
                <a:extLst>
                  <a:ext uri="{0D108BD9-81ED-4DB2-BD59-A6C34878D82A}">
                    <a16:rowId xmlns:a16="http://schemas.microsoft.com/office/drawing/2014/main" val="10000"/>
                  </a:ext>
                </a:extLst>
              </a:tr>
              <a:tr h="1288171">
                <a:tc>
                  <a:txBody>
                    <a:bodyPr/>
                    <a:lstStyle/>
                    <a:p>
                      <a:pPr algn="ctr"/>
                      <a:r>
                        <a:rPr lang="en-GB" sz="1400" b="1" dirty="0">
                          <a:latin typeface="Verdana" panose="020B0604030504040204" pitchFamily="34" charset="0"/>
                          <a:ea typeface="Verdana" panose="020B0604030504040204" pitchFamily="34" charset="0"/>
                          <a:cs typeface="Verdana" panose="020B0604030504040204" pitchFamily="34" charset="0"/>
                        </a:rPr>
                        <a:t>Multi-text reading</a:t>
                      </a:r>
                    </a:p>
                  </a:txBody>
                  <a:tcPr marL="68581" marR="68581" marT="34294" marB="34294" anchor="ctr"/>
                </a:tc>
                <a:extLst>
                  <a:ext uri="{0D108BD9-81ED-4DB2-BD59-A6C34878D82A}">
                    <a16:rowId xmlns:a16="http://schemas.microsoft.com/office/drawing/2014/main" val="10001"/>
                  </a:ext>
                </a:extLst>
              </a:tr>
              <a:tr h="800338">
                <a:tc>
                  <a:txBody>
                    <a:bodyPr/>
                    <a:lstStyle/>
                    <a:p>
                      <a:pPr algn="ctr"/>
                      <a:r>
                        <a:rPr lang="en-GB" sz="1400" b="1" dirty="0">
                          <a:latin typeface="Verdana" panose="020B0604030504040204" pitchFamily="34" charset="0"/>
                          <a:ea typeface="Verdana" panose="020B0604030504040204" pitchFamily="34" charset="0"/>
                          <a:cs typeface="Verdana" panose="020B0604030504040204" pitchFamily="34" charset="0"/>
                        </a:rPr>
                        <a:t>Reading into writing</a:t>
                      </a:r>
                    </a:p>
                  </a:txBody>
                  <a:tcPr marL="68581" marR="68581" marT="34294" marB="34294" anchor="ctr"/>
                </a:tc>
                <a:extLst>
                  <a:ext uri="{0D108BD9-81ED-4DB2-BD59-A6C34878D82A}">
                    <a16:rowId xmlns:a16="http://schemas.microsoft.com/office/drawing/2014/main" val="10002"/>
                  </a:ext>
                </a:extLst>
              </a:tr>
              <a:tr h="678266">
                <a:tc>
                  <a:txBody>
                    <a:bodyPr/>
                    <a:lstStyle/>
                    <a:p>
                      <a:pPr algn="ctr"/>
                      <a:r>
                        <a:rPr lang="en-GB" sz="1400" b="1" dirty="0">
                          <a:latin typeface="Verdana" panose="020B0604030504040204" pitchFamily="34" charset="0"/>
                          <a:ea typeface="Verdana" panose="020B0604030504040204" pitchFamily="34" charset="0"/>
                          <a:cs typeface="Verdana" panose="020B0604030504040204" pitchFamily="34" charset="0"/>
                        </a:rPr>
                        <a:t>Extended writing</a:t>
                      </a:r>
                    </a:p>
                  </a:txBody>
                  <a:tcPr marL="68581" marR="68581" marT="34294" marB="34294" anchor="ctr"/>
                </a:tc>
                <a:extLst>
                  <a:ext uri="{0D108BD9-81ED-4DB2-BD59-A6C34878D82A}">
                    <a16:rowId xmlns:a16="http://schemas.microsoft.com/office/drawing/2014/main" val="10003"/>
                  </a:ext>
                </a:extLst>
              </a:tr>
            </a:tbl>
          </a:graphicData>
        </a:graphic>
      </p:graphicFrame>
      <p:sp>
        <p:nvSpPr>
          <p:cNvPr id="63508" name="Rectangle 7"/>
          <p:cNvSpPr>
            <a:spLocks noChangeArrowheads="1"/>
          </p:cNvSpPr>
          <p:nvPr/>
        </p:nvSpPr>
        <p:spPr bwMode="auto">
          <a:xfrm>
            <a:off x="250825" y="1546225"/>
            <a:ext cx="81518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defTabSz="914400" eaLnBrk="0" fontAlgn="base" hangingPunct="0">
              <a:spcBef>
                <a:spcPct val="0"/>
              </a:spcBef>
              <a:spcAft>
                <a:spcPct val="0"/>
              </a:spcAft>
            </a:pPr>
            <a:r>
              <a:rPr lang="en-US" altLang="en-US" sz="2800" b="1" dirty="0">
                <a:solidFill>
                  <a:srgbClr val="50144B"/>
                </a:solidFill>
                <a:latin typeface="Verdana" charset="0"/>
              </a:rPr>
              <a:t>Integrated Skills in English</a:t>
            </a:r>
            <a:endParaRPr lang="en-US" altLang="en-US" sz="2000" dirty="0">
              <a:solidFill>
                <a:srgbClr val="50144B"/>
              </a:solidFill>
              <a:latin typeface="Verdana" charset="0"/>
            </a:endParaRPr>
          </a:p>
        </p:txBody>
      </p:sp>
      <p:sp>
        <p:nvSpPr>
          <p:cNvPr id="63509" name="Title 1"/>
          <p:cNvSpPr>
            <a:spLocks noGrp="1"/>
          </p:cNvSpPr>
          <p:nvPr>
            <p:ph type="title"/>
          </p:nvPr>
        </p:nvSpPr>
        <p:spPr bwMode="auto">
          <a:xfrm>
            <a:off x="374650" y="188913"/>
            <a:ext cx="8229600" cy="785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b="0">
                <a:latin typeface="Verdana" charset="0"/>
                <a:ea typeface="ＭＳ Ｐゴシック" charset="-128"/>
              </a:rPr>
              <a:t>Trinity College London</a:t>
            </a:r>
            <a:br>
              <a:rPr lang="en-GB" altLang="en-US" b="0">
                <a:latin typeface="Verdana" charset="0"/>
                <a:ea typeface="ＭＳ Ｐゴシック" charset="-128"/>
              </a:rPr>
            </a:br>
            <a:r>
              <a:rPr lang="en-GB" altLang="en-US" sz="2400" b="0">
                <a:latin typeface="Verdana" charset="0"/>
                <a:ea typeface="ＭＳ Ｐゴシック" charset="-128"/>
              </a:rPr>
              <a:t>Reading &amp; Writing module </a:t>
            </a:r>
            <a:endParaRPr lang="en-GB" altLang="en-US" b="0">
              <a:latin typeface="Verdana" charset="0"/>
              <a:ea typeface="ＭＳ Ｐゴシック" charset="-128"/>
            </a:endParaRPr>
          </a:p>
        </p:txBody>
      </p:sp>
    </p:spTree>
    <p:extLst>
      <p:ext uri="{BB962C8B-B14F-4D97-AF65-F5344CB8AC3E}">
        <p14:creationId xmlns:p14="http://schemas.microsoft.com/office/powerpoint/2010/main" val="56758488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P spid="12" grpId="0" animBg="1"/>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xfrm>
            <a:off x="395288" y="209233"/>
            <a:ext cx="8229600" cy="785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b="0" dirty="0">
                <a:latin typeface="Verdana" charset="0"/>
                <a:ea typeface="ＭＳ Ｐゴシック" charset="-128"/>
              </a:rPr>
              <a:t>Summary</a:t>
            </a:r>
            <a:br>
              <a:rPr lang="en-GB" altLang="en-US" b="0" dirty="0">
                <a:latin typeface="Verdana" charset="0"/>
                <a:ea typeface="ＭＳ Ｐゴシック" charset="-128"/>
              </a:rPr>
            </a:br>
            <a:r>
              <a:rPr lang="en-GB" altLang="en-US" sz="2400" b="0" dirty="0">
                <a:latin typeface="Verdana" charset="0"/>
                <a:ea typeface="ＭＳ Ｐゴシック" charset="-128"/>
              </a:rPr>
              <a:t>Assessment literacy empowers teachers</a:t>
            </a:r>
          </a:p>
        </p:txBody>
      </p:sp>
      <p:graphicFrame>
        <p:nvGraphicFramePr>
          <p:cNvPr id="2" name="Diagram 1"/>
          <p:cNvGraphicFramePr/>
          <p:nvPr>
            <p:extLst>
              <p:ext uri="{D42A27DB-BD31-4B8C-83A1-F6EECF244321}">
                <p14:modId xmlns:p14="http://schemas.microsoft.com/office/powerpoint/2010/main" val="430795361"/>
              </p:ext>
            </p:extLst>
          </p:nvPr>
        </p:nvGraphicFramePr>
        <p:xfrm>
          <a:off x="2231922" y="1778924"/>
          <a:ext cx="6096000" cy="30590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2082760274"/>
              </p:ext>
            </p:extLst>
          </p:nvPr>
        </p:nvGraphicFramePr>
        <p:xfrm>
          <a:off x="2702529" y="2768944"/>
          <a:ext cx="6096000" cy="305908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7630600"/>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21130" y="1018646"/>
            <a:ext cx="6844497" cy="4766335"/>
          </a:xfrm>
          <a:prstGeom prst="roundRect">
            <a:avLst/>
          </a:prstGeom>
          <a:solidFill>
            <a:srgbClr val="FFFFFF">
              <a:alpha val="76000"/>
            </a:srgbClr>
          </a:solidFill>
          <a:ln w="57150">
            <a:solidFill>
              <a:srgbClr val="7030A0">
                <a:alpha val="72000"/>
              </a:srgbClr>
            </a:solidFill>
          </a:ln>
        </p:spPr>
        <p:txBody>
          <a:bodyPr wrap="square" lIns="0" tIns="0" rIns="0" bIns="0" rtlCol="0" anchor="ctr">
            <a:noAutofit/>
          </a:bodyPr>
          <a:lstStyle/>
          <a:p>
            <a:pPr algn="ctr"/>
            <a:r>
              <a:rPr lang="en-GB" sz="2400" b="1" dirty="0">
                <a:solidFill>
                  <a:prstClr val="black"/>
                </a:solidFill>
                <a:latin typeface="Arial" charset="0"/>
              </a:rPr>
              <a:t>Summary</a:t>
            </a:r>
            <a:endParaRPr lang="en-GB" sz="2400" dirty="0">
              <a:solidFill>
                <a:prstClr val="black"/>
              </a:solidFill>
              <a:latin typeface="Arial" charset="0"/>
            </a:endParaRPr>
          </a:p>
          <a:p>
            <a:pPr marL="342900" indent="-342900">
              <a:buFont typeface="Arial"/>
              <a:buChar char="•"/>
            </a:pPr>
            <a:r>
              <a:rPr lang="en-GB" sz="2400" dirty="0">
                <a:solidFill>
                  <a:prstClr val="black"/>
                </a:solidFill>
                <a:latin typeface="Arial" charset="0"/>
              </a:rPr>
              <a:t>Why we test - reflections</a:t>
            </a:r>
          </a:p>
          <a:p>
            <a:pPr marL="342900" indent="-342900">
              <a:buFont typeface="Arial"/>
              <a:buChar char="•"/>
            </a:pPr>
            <a:r>
              <a:rPr lang="en-GB" sz="2400" dirty="0">
                <a:solidFill>
                  <a:prstClr val="black"/>
                </a:solidFill>
                <a:latin typeface="Arial" charset="0"/>
              </a:rPr>
              <a:t>Developments in assessment theory</a:t>
            </a:r>
          </a:p>
          <a:p>
            <a:pPr marL="342900" indent="-342900">
              <a:buFont typeface="Arial"/>
              <a:buChar char="•"/>
            </a:pPr>
            <a:r>
              <a:rPr lang="en-GB" sz="2400" dirty="0">
                <a:solidFill>
                  <a:prstClr val="black"/>
                </a:solidFill>
                <a:latin typeface="Arial" charset="0"/>
              </a:rPr>
              <a:t>Role of assessment literacy for teachers</a:t>
            </a:r>
          </a:p>
          <a:p>
            <a:pPr marL="342900" indent="-342900">
              <a:buFont typeface="Arial"/>
              <a:buChar char="•"/>
            </a:pPr>
            <a:r>
              <a:rPr lang="en-GB" sz="2400" dirty="0">
                <a:solidFill>
                  <a:prstClr val="black"/>
                </a:solidFill>
                <a:latin typeface="Arial" charset="0"/>
              </a:rPr>
              <a:t>What students need</a:t>
            </a:r>
          </a:p>
          <a:p>
            <a:pPr marL="342900" indent="-342900">
              <a:buFont typeface="Arial"/>
              <a:buChar char="•"/>
            </a:pPr>
            <a:r>
              <a:rPr lang="en-GB" sz="2400" dirty="0">
                <a:solidFill>
                  <a:prstClr val="black"/>
                </a:solidFill>
                <a:latin typeface="Arial" charset="0"/>
              </a:rPr>
              <a:t>Assessing assessment</a:t>
            </a:r>
          </a:p>
          <a:p>
            <a:pPr marL="342900" indent="-342900">
              <a:buFont typeface="Arial"/>
              <a:buChar char="•"/>
            </a:pPr>
            <a:r>
              <a:rPr lang="en-GB" sz="2400" dirty="0">
                <a:solidFill>
                  <a:prstClr val="black"/>
                </a:solidFill>
                <a:latin typeface="Arial" charset="0"/>
              </a:rPr>
              <a:t>Trinity response </a:t>
            </a:r>
          </a:p>
          <a:p>
            <a:pPr marL="342900" indent="-342900">
              <a:buFont typeface="Arial"/>
              <a:buChar char="•"/>
            </a:pPr>
            <a:r>
              <a:rPr lang="en-GB" sz="2400" dirty="0">
                <a:solidFill>
                  <a:prstClr val="black"/>
                </a:solidFill>
                <a:latin typeface="Arial" charset="0"/>
              </a:rPr>
              <a:t>Q&amp;A</a:t>
            </a:r>
          </a:p>
        </p:txBody>
      </p:sp>
      <p:pic>
        <p:nvPicPr>
          <p:cNvPr id="4" name="Picture 2" descr="Image result for carr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915" y="3554080"/>
            <a:ext cx="2171903" cy="2171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899095"/>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1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itle 1"/>
          <p:cNvSpPr txBox="1">
            <a:spLocks/>
          </p:cNvSpPr>
          <p:nvPr/>
        </p:nvSpPr>
        <p:spPr bwMode="auto">
          <a:xfrm>
            <a:off x="1692275" y="260350"/>
            <a:ext cx="82296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defTabSz="914400" eaLnBrk="0" fontAlgn="base" hangingPunct="0">
              <a:spcBef>
                <a:spcPct val="0"/>
              </a:spcBef>
              <a:spcAft>
                <a:spcPct val="0"/>
              </a:spcAft>
            </a:pPr>
            <a:r>
              <a:rPr lang="en-GB" altLang="en-US" sz="3200" dirty="0">
                <a:solidFill>
                  <a:prstClr val="white"/>
                </a:solidFill>
                <a:latin typeface="Verdana" charset="0"/>
              </a:rPr>
              <a:t>Trinity College London</a:t>
            </a:r>
          </a:p>
          <a:p>
            <a:pPr defTabSz="914400" eaLnBrk="0" fontAlgn="base" hangingPunct="0">
              <a:spcBef>
                <a:spcPct val="0"/>
              </a:spcBef>
              <a:spcAft>
                <a:spcPct val="0"/>
              </a:spcAft>
            </a:pPr>
            <a:r>
              <a:rPr lang="en-GB" altLang="en-US" dirty="0">
                <a:solidFill>
                  <a:prstClr val="white"/>
                </a:solidFill>
                <a:latin typeface="Verdana" charset="0"/>
              </a:rPr>
              <a:t>Q&amp;A</a:t>
            </a:r>
          </a:p>
        </p:txBody>
      </p:sp>
      <p:sp>
        <p:nvSpPr>
          <p:cNvPr id="6" name="TextBox 5"/>
          <p:cNvSpPr txBox="1"/>
          <p:nvPr/>
        </p:nvSpPr>
        <p:spPr>
          <a:xfrm>
            <a:off x="2188086" y="2520909"/>
            <a:ext cx="6312693" cy="1881688"/>
          </a:xfrm>
          <a:prstGeom prst="roundRect">
            <a:avLst/>
          </a:prstGeom>
          <a:solidFill>
            <a:srgbClr val="FFFFFF">
              <a:alpha val="76000"/>
            </a:srgbClr>
          </a:solidFill>
          <a:ln w="57150">
            <a:solidFill>
              <a:srgbClr val="A46FA6">
                <a:alpha val="72157"/>
              </a:srgbClr>
            </a:solidFill>
          </a:ln>
        </p:spPr>
        <p:txBody>
          <a:bodyPr wrap="square" lIns="0" tIns="0" rIns="0" bIns="0" rtlCol="0" anchor="ctr">
            <a:noAutofit/>
          </a:bodyPr>
          <a:lstStyle/>
          <a:p>
            <a:pPr algn="ctr"/>
            <a:r>
              <a:rPr lang="en-GB" sz="5400" b="1" dirty="0">
                <a:solidFill>
                  <a:srgbClr val="5B3C60"/>
                </a:solidFill>
                <a:latin typeface="Arial" charset="0"/>
              </a:rPr>
              <a:t>Any Questions?</a:t>
            </a:r>
            <a:endParaRPr lang="en-GB" sz="5400" dirty="0">
              <a:solidFill>
                <a:srgbClr val="5B3C60"/>
              </a:solidFill>
              <a:latin typeface="Arial" charset="0"/>
            </a:endParaRPr>
          </a:p>
        </p:txBody>
      </p:sp>
    </p:spTree>
    <p:extLst>
      <p:ext uri="{BB962C8B-B14F-4D97-AF65-F5344CB8AC3E}">
        <p14:creationId xmlns:p14="http://schemas.microsoft.com/office/powerpoint/2010/main" val="56239892"/>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xfrm>
            <a:off x="395288" y="188913"/>
            <a:ext cx="8229600" cy="785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b="0" dirty="0">
                <a:latin typeface="Verdana" charset="0"/>
                <a:ea typeface="ＭＳ Ｐゴシック" charset="-128"/>
              </a:rPr>
              <a:t>The role of assessment</a:t>
            </a:r>
            <a:br>
              <a:rPr lang="en-GB" altLang="en-US" b="0" dirty="0">
                <a:latin typeface="Verdana" charset="0"/>
                <a:ea typeface="ＭＳ Ｐゴシック" charset="-128"/>
              </a:rPr>
            </a:br>
            <a:r>
              <a:rPr lang="en-GB" altLang="en-US" sz="2400" b="0" dirty="0">
                <a:latin typeface="Verdana" charset="0"/>
                <a:ea typeface="ＭＳ Ｐゴシック" charset="-128"/>
              </a:rPr>
              <a:t>Why examine?</a:t>
            </a:r>
          </a:p>
        </p:txBody>
      </p:sp>
      <p:graphicFrame>
        <p:nvGraphicFramePr>
          <p:cNvPr id="5" name="Diagram 4"/>
          <p:cNvGraphicFramePr/>
          <p:nvPr>
            <p:extLst>
              <p:ext uri="{D42A27DB-BD31-4B8C-83A1-F6EECF244321}">
                <p14:modId xmlns:p14="http://schemas.microsoft.com/office/powerpoint/2010/main" val="2111091878"/>
              </p:ext>
            </p:extLst>
          </p:nvPr>
        </p:nvGraphicFramePr>
        <p:xfrm>
          <a:off x="133015" y="1455574"/>
          <a:ext cx="9145016" cy="4236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7"/>
          <p:cNvSpPr>
            <a:spLocks noChangeArrowheads="1"/>
          </p:cNvSpPr>
          <p:nvPr/>
        </p:nvSpPr>
        <p:spPr bwMode="auto">
          <a:xfrm>
            <a:off x="4760691" y="3745786"/>
            <a:ext cx="81518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0" fontAlgn="base" hangingPunct="0">
              <a:spcBef>
                <a:spcPct val="0"/>
              </a:spcBef>
              <a:spcAft>
                <a:spcPct val="0"/>
              </a:spcAft>
            </a:pPr>
            <a:r>
              <a:rPr lang="en-US" altLang="en-US" sz="2800" b="1" dirty="0">
                <a:solidFill>
                  <a:srgbClr val="50144B"/>
                </a:solidFill>
                <a:latin typeface="Verdana" panose="020B0604030504040204" pitchFamily="34" charset="0"/>
              </a:rPr>
              <a:t>Whose perspective?</a:t>
            </a:r>
          </a:p>
        </p:txBody>
      </p:sp>
    </p:spTree>
    <p:extLst>
      <p:ext uri="{BB962C8B-B14F-4D97-AF65-F5344CB8AC3E}">
        <p14:creationId xmlns:p14="http://schemas.microsoft.com/office/powerpoint/2010/main" val="3747961028"/>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1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8"/>
          <p:cNvSpPr txBox="1">
            <a:spLocks noChangeArrowheads="1"/>
          </p:cNvSpPr>
          <p:nvPr/>
        </p:nvSpPr>
        <p:spPr bwMode="auto">
          <a:xfrm>
            <a:off x="1835150" y="4656138"/>
            <a:ext cx="6789738"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175">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200" dirty="0">
                <a:solidFill>
                  <a:srgbClr val="50144B"/>
                </a:solidFill>
                <a:latin typeface="Verdana" panose="020B0604030504040204" pitchFamily="34" charset="0"/>
              </a:rPr>
              <a:t>Trinity College London</a:t>
            </a:r>
            <a:endParaRPr lang="en-US" altLang="en-US" sz="2000" i="1" dirty="0">
              <a:solidFill>
                <a:srgbClr val="50144B"/>
              </a:solidFill>
              <a:latin typeface="Verdana" panose="020B0604030504040204" pitchFamily="34" charset="0"/>
            </a:endParaRPr>
          </a:p>
          <a:p>
            <a:endParaRPr lang="en-US" altLang="en-US" sz="1800" dirty="0">
              <a:solidFill>
                <a:srgbClr val="50144B"/>
              </a:solidFill>
              <a:latin typeface="Verdana" panose="020B0604030504040204" pitchFamily="34" charset="0"/>
            </a:endParaRPr>
          </a:p>
        </p:txBody>
      </p:sp>
      <p:sp>
        <p:nvSpPr>
          <p:cNvPr id="12" name="Rectangle 11"/>
          <p:cNvSpPr/>
          <p:nvPr/>
        </p:nvSpPr>
        <p:spPr>
          <a:xfrm>
            <a:off x="5000625" y="5786438"/>
            <a:ext cx="3929063" cy="1071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5125" name="Imagen 3" descr="Ofqual_logo.svg.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43213" y="6164263"/>
            <a:ext cx="1368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2" descr="C:\Users\jonathanf\Desktop\logo-trinity-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2188" y="6215063"/>
            <a:ext cx="188118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57700" y="6002338"/>
            <a:ext cx="12382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Rectangle 7"/>
          <p:cNvSpPr>
            <a:spLocks noChangeArrowheads="1"/>
          </p:cNvSpPr>
          <p:nvPr/>
        </p:nvSpPr>
        <p:spPr bwMode="auto">
          <a:xfrm>
            <a:off x="1835150" y="5532438"/>
            <a:ext cx="7308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dirty="0">
                <a:solidFill>
                  <a:srgbClr val="50144B"/>
                </a:solidFill>
                <a:latin typeface="Verdana" panose="020B0604030504040204" pitchFamily="34" charset="0"/>
              </a:rPr>
              <a:t>English qualifications for real-world communication</a:t>
            </a:r>
          </a:p>
        </p:txBody>
      </p:sp>
      <p:sp>
        <p:nvSpPr>
          <p:cNvPr id="5130" name="Rectangle 1"/>
          <p:cNvSpPr>
            <a:spLocks noChangeArrowheads="1"/>
          </p:cNvSpPr>
          <p:nvPr/>
        </p:nvSpPr>
        <p:spPr bwMode="auto">
          <a:xfrm>
            <a:off x="1835150" y="397918"/>
            <a:ext cx="7851186"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dirty="0">
                <a:solidFill>
                  <a:schemeClr val="bg1"/>
                </a:solidFill>
                <a:latin typeface="Verdana" panose="020B0604030504040204" pitchFamily="34" charset="0"/>
              </a:rPr>
              <a:t>Potential and pitfalls in assessment</a:t>
            </a:r>
            <a:endParaRPr lang="en-US" altLang="en-US" dirty="0">
              <a:solidFill>
                <a:srgbClr val="50144B"/>
              </a:solidFill>
              <a:latin typeface="Verdana" panose="020B0604030504040204" pitchFamily="34" charset="0"/>
            </a:endParaRPr>
          </a:p>
          <a:p>
            <a:endParaRPr lang="en-US" altLang="en-US" dirty="0">
              <a:solidFill>
                <a:srgbClr val="50144B"/>
              </a:solidFill>
              <a:latin typeface="Verdana" panose="020B0604030504040204" pitchFamily="34" charset="0"/>
            </a:endParaRPr>
          </a:p>
          <a:p>
            <a:endParaRPr lang="en-US" altLang="en-US" dirty="0">
              <a:solidFill>
                <a:srgbClr val="50144B"/>
              </a:solidFill>
              <a:latin typeface="Verdana" panose="020B0604030504040204" pitchFamily="34" charset="0"/>
            </a:endParaRPr>
          </a:p>
          <a:p>
            <a:endParaRPr lang="en-US" altLang="en-US" dirty="0">
              <a:solidFill>
                <a:srgbClr val="50144B"/>
              </a:solidFill>
              <a:latin typeface="Verdana" panose="020B0604030504040204" pitchFamily="34" charset="0"/>
            </a:endParaRPr>
          </a:p>
          <a:p>
            <a:r>
              <a:rPr lang="en-US" altLang="en-US" dirty="0">
                <a:solidFill>
                  <a:srgbClr val="50144B"/>
                </a:solidFill>
                <a:latin typeface="Verdana" panose="020B0604030504040204" pitchFamily="34" charset="0"/>
              </a:rPr>
              <a:t>Alex Thorp</a:t>
            </a:r>
          </a:p>
          <a:p>
            <a:r>
              <a:rPr lang="en-US" altLang="en-US" dirty="0">
                <a:solidFill>
                  <a:srgbClr val="50144B"/>
                </a:solidFill>
                <a:latin typeface="Verdana" panose="020B0604030504040204" pitchFamily="34" charset="0"/>
              </a:rPr>
              <a:t>Academic Support Specialist</a:t>
            </a:r>
          </a:p>
          <a:p>
            <a:endParaRPr lang="en-US" altLang="en-US" dirty="0">
              <a:solidFill>
                <a:srgbClr val="50144B"/>
              </a:solidFill>
              <a:latin typeface="Verdana" panose="020B0604030504040204" pitchFamily="34" charset="0"/>
            </a:endParaRPr>
          </a:p>
          <a:p>
            <a:endParaRPr lang="en-US" altLang="en-US" dirty="0">
              <a:solidFill>
                <a:srgbClr val="50144B"/>
              </a:solidFill>
              <a:latin typeface="Verdana" panose="020B0604030504040204" pitchFamily="34" charset="0"/>
            </a:endParaRPr>
          </a:p>
          <a:p>
            <a:r>
              <a:rPr lang="en-US" altLang="en-US" dirty="0">
                <a:solidFill>
                  <a:srgbClr val="50144B"/>
                </a:solidFill>
                <a:latin typeface="Verdana" panose="020B0604030504040204" pitchFamily="34" charset="0"/>
              </a:rPr>
              <a:t>alex.thorp@trinitycollege.com</a:t>
            </a:r>
          </a:p>
        </p:txBody>
      </p:sp>
    </p:spTree>
    <p:extLst>
      <p:ext uri="{BB962C8B-B14F-4D97-AF65-F5344CB8AC3E}">
        <p14:creationId xmlns:p14="http://schemas.microsoft.com/office/powerpoint/2010/main" val="3058217877"/>
      </p:ext>
    </p:extLst>
  </p:cSld>
  <p:clrMapOvr>
    <a:masterClrMapping/>
  </p:clrMapOvr>
  <p:transition spd="med" advClick="0">
    <p:fade/>
  </p:transition>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508661" y="193413"/>
            <a:ext cx="6627327" cy="1015663"/>
          </a:xfrm>
          <a:prstGeom prst="rect">
            <a:avLst/>
          </a:prstGeom>
        </p:spPr>
        <p:txBody>
          <a:bodyPr wrap="none">
            <a:spAutoFit/>
          </a:bodyPr>
          <a:lstStyle/>
          <a:p>
            <a:pPr defTabSz="914400" eaLnBrk="0" fontAlgn="base" hangingPunct="0">
              <a:spcBef>
                <a:spcPct val="0"/>
              </a:spcBef>
              <a:spcAft>
                <a:spcPct val="0"/>
              </a:spcAft>
            </a:pPr>
            <a:r>
              <a:rPr lang="en-GB" sz="3600" dirty="0">
                <a:solidFill>
                  <a:prstClr val="white"/>
                </a:solidFill>
                <a:latin typeface="Verdana" panose="020B0604030504040204" pitchFamily="34" charset="0"/>
                <a:ea typeface="Verdana" panose="020B0604030504040204" pitchFamily="34" charset="0"/>
                <a:cs typeface="Verdana" panose="020B0604030504040204" pitchFamily="34" charset="0"/>
              </a:rPr>
              <a:t>A brief future of…    testing.</a:t>
            </a:r>
            <a:endParaRPr lang="en-GB" sz="2400"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pPr defTabSz="914400" eaLnBrk="0" fontAlgn="base" hangingPunct="0">
              <a:spcBef>
                <a:spcPct val="0"/>
              </a:spcBef>
              <a:spcAft>
                <a:spcPct val="0"/>
              </a:spcAft>
            </a:pPr>
            <a:r>
              <a:rPr lang="en-GB" sz="2400" dirty="0">
                <a:solidFill>
                  <a:prstClr val="white"/>
                </a:solidFill>
                <a:latin typeface="Verdana" panose="020B0604030504040204" pitchFamily="34" charset="0"/>
                <a:ea typeface="Verdana" panose="020B0604030504040204" pitchFamily="34" charset="0"/>
                <a:cs typeface="Verdana" panose="020B0604030504040204" pitchFamily="34" charset="0"/>
              </a:rPr>
              <a:t>Application of contemporary theory</a:t>
            </a:r>
          </a:p>
        </p:txBody>
      </p:sp>
      <p:pic>
        <p:nvPicPr>
          <p:cNvPr id="32770" name="Picture 2" descr="Image result for jan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6518" y="1643941"/>
            <a:ext cx="5703386" cy="32683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a:spLocks noChangeArrowheads="1"/>
          </p:cNvSpPr>
          <p:nvPr/>
        </p:nvSpPr>
        <p:spPr bwMode="auto">
          <a:xfrm>
            <a:off x="305955" y="3665747"/>
            <a:ext cx="6031197"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457200" indent="-457200" defTabSz="914400" eaLnBrk="0" fontAlgn="base" hangingPunct="0">
              <a:spcBef>
                <a:spcPct val="0"/>
              </a:spcBef>
              <a:spcAft>
                <a:spcPct val="0"/>
              </a:spcAft>
              <a:buFont typeface="Arial" panose="020B0604020202020204" pitchFamily="34" charset="0"/>
              <a:buChar char="•"/>
            </a:pPr>
            <a:r>
              <a:rPr lang="en-US" altLang="en-US" sz="2000" dirty="0">
                <a:solidFill>
                  <a:srgbClr val="50144B"/>
                </a:solidFill>
                <a:latin typeface="Verdana" panose="020B0604030504040204" pitchFamily="34" charset="0"/>
              </a:rPr>
              <a:t>Content focus</a:t>
            </a:r>
          </a:p>
          <a:p>
            <a:pPr marL="457200" indent="-457200" defTabSz="914400" eaLnBrk="0" fontAlgn="base" hangingPunct="0">
              <a:spcBef>
                <a:spcPct val="0"/>
              </a:spcBef>
              <a:spcAft>
                <a:spcPct val="0"/>
              </a:spcAft>
              <a:buFont typeface="Arial" panose="020B0604020202020204" pitchFamily="34" charset="0"/>
              <a:buChar char="•"/>
            </a:pPr>
            <a:r>
              <a:rPr lang="en-US" altLang="en-US" sz="2000" dirty="0">
                <a:solidFill>
                  <a:srgbClr val="50144B"/>
                </a:solidFill>
                <a:latin typeface="Verdana" panose="020B0604030504040204" pitchFamily="34" charset="0"/>
              </a:rPr>
              <a:t>Test-skill bias</a:t>
            </a:r>
          </a:p>
          <a:p>
            <a:pPr marL="457200" indent="-457200" defTabSz="914400" eaLnBrk="0" fontAlgn="base" hangingPunct="0">
              <a:spcBef>
                <a:spcPct val="0"/>
              </a:spcBef>
              <a:spcAft>
                <a:spcPct val="0"/>
              </a:spcAft>
              <a:buFont typeface="Arial" panose="020B0604020202020204" pitchFamily="34" charset="0"/>
              <a:buChar char="•"/>
            </a:pPr>
            <a:r>
              <a:rPr lang="en-US" altLang="en-US" sz="2000" dirty="0">
                <a:solidFill>
                  <a:srgbClr val="50144B"/>
                </a:solidFill>
                <a:latin typeface="Verdana" panose="020B0604030504040204" pitchFamily="34" charset="0"/>
              </a:rPr>
              <a:t>Focus on score</a:t>
            </a:r>
          </a:p>
          <a:p>
            <a:pPr marL="457200" indent="-457200" defTabSz="914400" eaLnBrk="0" fontAlgn="base" hangingPunct="0">
              <a:spcBef>
                <a:spcPct val="0"/>
              </a:spcBef>
              <a:spcAft>
                <a:spcPct val="0"/>
              </a:spcAft>
              <a:buFont typeface="Arial" panose="020B0604020202020204" pitchFamily="34" charset="0"/>
              <a:buChar char="•"/>
            </a:pPr>
            <a:r>
              <a:rPr lang="en-US" altLang="en-US" sz="2000" dirty="0" err="1">
                <a:solidFill>
                  <a:srgbClr val="50144B"/>
                </a:solidFill>
                <a:latin typeface="Verdana" panose="020B0604030504040204" pitchFamily="34" charset="0"/>
              </a:rPr>
              <a:t>Generalised</a:t>
            </a:r>
            <a:endParaRPr lang="en-US" altLang="en-US" sz="2000" dirty="0">
              <a:solidFill>
                <a:srgbClr val="50144B"/>
              </a:solidFill>
              <a:latin typeface="Verdana" panose="020B0604030504040204" pitchFamily="34" charset="0"/>
            </a:endParaRPr>
          </a:p>
          <a:p>
            <a:pPr marL="457200" indent="-457200" defTabSz="914400" eaLnBrk="0" fontAlgn="base" hangingPunct="0">
              <a:spcBef>
                <a:spcPct val="0"/>
              </a:spcBef>
              <a:spcAft>
                <a:spcPct val="0"/>
              </a:spcAft>
              <a:buFont typeface="Arial" panose="020B0604020202020204" pitchFamily="34" charset="0"/>
              <a:buChar char="•"/>
            </a:pPr>
            <a:r>
              <a:rPr lang="en-US" altLang="en-US" sz="2000" dirty="0">
                <a:solidFill>
                  <a:srgbClr val="50144B"/>
                </a:solidFill>
                <a:latin typeface="Verdana" panose="020B0604030504040204" pitchFamily="34" charset="0"/>
              </a:rPr>
              <a:t>Discreet item grammar</a:t>
            </a:r>
          </a:p>
          <a:p>
            <a:pPr marL="457200" indent="-457200" defTabSz="914400" eaLnBrk="0" fontAlgn="base" hangingPunct="0">
              <a:spcBef>
                <a:spcPct val="0"/>
              </a:spcBef>
              <a:spcAft>
                <a:spcPct val="0"/>
              </a:spcAft>
              <a:buFont typeface="Arial" panose="020B0604020202020204" pitchFamily="34" charset="0"/>
              <a:buChar char="•"/>
            </a:pPr>
            <a:r>
              <a:rPr lang="en-US" altLang="en-US" sz="2000" dirty="0">
                <a:solidFill>
                  <a:srgbClr val="50144B"/>
                </a:solidFill>
                <a:latin typeface="Verdana" panose="020B0604030504040204" pitchFamily="34" charset="0"/>
              </a:rPr>
              <a:t>Negative </a:t>
            </a:r>
            <a:r>
              <a:rPr lang="en-US" altLang="en-US" sz="2000" dirty="0" err="1">
                <a:solidFill>
                  <a:srgbClr val="50144B"/>
                </a:solidFill>
                <a:latin typeface="Verdana" panose="020B0604030504040204" pitchFamily="34" charset="0"/>
              </a:rPr>
              <a:t>washback</a:t>
            </a:r>
            <a:endParaRPr lang="en-US" altLang="en-US" sz="2000" dirty="0">
              <a:solidFill>
                <a:srgbClr val="50144B"/>
              </a:solidFill>
              <a:latin typeface="Verdana" panose="020B0604030504040204" pitchFamily="34" charset="0"/>
            </a:endParaRPr>
          </a:p>
          <a:p>
            <a:pPr defTabSz="914400" eaLnBrk="0" fontAlgn="base" hangingPunct="0">
              <a:spcBef>
                <a:spcPct val="0"/>
              </a:spcBef>
              <a:spcAft>
                <a:spcPct val="0"/>
              </a:spcAft>
            </a:pPr>
            <a:endParaRPr lang="en-US" altLang="en-US" sz="2800" dirty="0">
              <a:solidFill>
                <a:srgbClr val="50144B"/>
              </a:solidFill>
              <a:latin typeface="Verdana" panose="020B0604030504040204" pitchFamily="34" charset="0"/>
            </a:endParaRPr>
          </a:p>
          <a:p>
            <a:pPr marL="457200" indent="-457200" defTabSz="914400" eaLnBrk="0" fontAlgn="base" hangingPunct="0">
              <a:spcBef>
                <a:spcPct val="0"/>
              </a:spcBef>
              <a:spcAft>
                <a:spcPct val="0"/>
              </a:spcAft>
              <a:buFont typeface="Arial" panose="020B0604020202020204" pitchFamily="34" charset="0"/>
              <a:buChar char="•"/>
            </a:pPr>
            <a:endParaRPr lang="en-US" altLang="en-US" sz="2800" dirty="0">
              <a:solidFill>
                <a:srgbClr val="50144B"/>
              </a:solidFill>
              <a:latin typeface="Verdana" panose="020B0604030504040204" pitchFamily="34" charset="0"/>
            </a:endParaRPr>
          </a:p>
        </p:txBody>
      </p:sp>
      <p:sp>
        <p:nvSpPr>
          <p:cNvPr id="9" name="Rectangle 8"/>
          <p:cNvSpPr>
            <a:spLocks noChangeArrowheads="1"/>
          </p:cNvSpPr>
          <p:nvPr/>
        </p:nvSpPr>
        <p:spPr bwMode="auto">
          <a:xfrm>
            <a:off x="5542615" y="3196493"/>
            <a:ext cx="3896352"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342900" indent="-342900" defTabSz="914400" eaLnBrk="0" fontAlgn="base" hangingPunct="0">
              <a:spcBef>
                <a:spcPct val="0"/>
              </a:spcBef>
              <a:spcAft>
                <a:spcPct val="0"/>
              </a:spcAft>
              <a:buFont typeface="Arial" panose="020B0604020202020204" pitchFamily="34" charset="0"/>
              <a:buChar char="•"/>
            </a:pPr>
            <a:r>
              <a:rPr lang="en-US" altLang="en-US" sz="2000" dirty="0" err="1">
                <a:solidFill>
                  <a:srgbClr val="50144B"/>
                </a:solidFill>
                <a:latin typeface="Verdana" panose="020B0604030504040204" pitchFamily="34" charset="0"/>
              </a:rPr>
              <a:t>Personalised</a:t>
            </a:r>
            <a:endParaRPr lang="en-US" altLang="en-US" sz="2000" dirty="0">
              <a:solidFill>
                <a:srgbClr val="50144B"/>
              </a:solidFill>
              <a:latin typeface="Verdana" panose="020B0604030504040204" pitchFamily="34" charset="0"/>
            </a:endParaRPr>
          </a:p>
          <a:p>
            <a:pPr marL="342900" indent="-342900" defTabSz="914400" eaLnBrk="0" fontAlgn="base" hangingPunct="0">
              <a:spcBef>
                <a:spcPct val="0"/>
              </a:spcBef>
              <a:spcAft>
                <a:spcPct val="0"/>
              </a:spcAft>
              <a:buFont typeface="Arial" panose="020B0604020202020204" pitchFamily="34" charset="0"/>
              <a:buChar char="•"/>
            </a:pPr>
            <a:r>
              <a:rPr lang="en-US" altLang="en-US" sz="2000" dirty="0">
                <a:solidFill>
                  <a:srgbClr val="50144B"/>
                </a:solidFill>
                <a:latin typeface="Verdana" panose="020B0604030504040204" pitchFamily="34" charset="0"/>
              </a:rPr>
              <a:t>Authentic task</a:t>
            </a:r>
          </a:p>
          <a:p>
            <a:pPr marL="342900" indent="-342900" defTabSz="914400" eaLnBrk="0" fontAlgn="base" hangingPunct="0">
              <a:spcBef>
                <a:spcPct val="0"/>
              </a:spcBef>
              <a:spcAft>
                <a:spcPct val="0"/>
              </a:spcAft>
              <a:buFont typeface="Arial" panose="020B0604020202020204" pitchFamily="34" charset="0"/>
              <a:buChar char="•"/>
            </a:pPr>
            <a:r>
              <a:rPr lang="en-US" altLang="en-US" sz="2000" dirty="0">
                <a:solidFill>
                  <a:srgbClr val="50144B"/>
                </a:solidFill>
                <a:latin typeface="Verdana" panose="020B0604030504040204" pitchFamily="34" charset="0"/>
              </a:rPr>
              <a:t>Transferable skills</a:t>
            </a:r>
          </a:p>
          <a:p>
            <a:pPr marL="342900" indent="-342900" defTabSz="914400" eaLnBrk="0" fontAlgn="base" hangingPunct="0">
              <a:spcBef>
                <a:spcPct val="0"/>
              </a:spcBef>
              <a:spcAft>
                <a:spcPct val="0"/>
              </a:spcAft>
              <a:buFont typeface="Arial" panose="020B0604020202020204" pitchFamily="34" charset="0"/>
              <a:buChar char="•"/>
            </a:pPr>
            <a:r>
              <a:rPr lang="en-US" altLang="en-US" sz="2000" dirty="0">
                <a:solidFill>
                  <a:srgbClr val="50144B"/>
                </a:solidFill>
                <a:latin typeface="Verdana" panose="020B0604030504040204" pitchFamily="34" charset="0"/>
              </a:rPr>
              <a:t>Cognitive / Contextual validity</a:t>
            </a:r>
          </a:p>
          <a:p>
            <a:pPr marL="342900" indent="-342900" defTabSz="914400" eaLnBrk="0" fontAlgn="base" hangingPunct="0">
              <a:spcBef>
                <a:spcPct val="0"/>
              </a:spcBef>
              <a:spcAft>
                <a:spcPct val="0"/>
              </a:spcAft>
              <a:buFont typeface="Arial" panose="020B0604020202020204" pitchFamily="34" charset="0"/>
              <a:buChar char="•"/>
            </a:pPr>
            <a:r>
              <a:rPr lang="en-US" altLang="en-US" sz="2000" dirty="0">
                <a:solidFill>
                  <a:srgbClr val="50144B"/>
                </a:solidFill>
                <a:latin typeface="Verdana" panose="020B0604030504040204" pitchFamily="34" charset="0"/>
              </a:rPr>
              <a:t>Positive washback</a:t>
            </a:r>
          </a:p>
          <a:p>
            <a:pPr marL="342900" indent="-342900" defTabSz="914400" eaLnBrk="0" fontAlgn="base" hangingPunct="0">
              <a:spcBef>
                <a:spcPct val="0"/>
              </a:spcBef>
              <a:spcAft>
                <a:spcPct val="0"/>
              </a:spcAft>
              <a:buFont typeface="Arial" panose="020B0604020202020204" pitchFamily="34" charset="0"/>
              <a:buChar char="•"/>
            </a:pPr>
            <a:r>
              <a:rPr lang="en-US" altLang="en-US" sz="2000" dirty="0">
                <a:solidFill>
                  <a:srgbClr val="50144B"/>
                </a:solidFill>
                <a:latin typeface="Verdana" panose="020B0604030504040204" pitchFamily="34" charset="0"/>
              </a:rPr>
              <a:t>Educational </a:t>
            </a:r>
            <a:r>
              <a:rPr lang="en-US" altLang="en-US" sz="2000" dirty="0" err="1">
                <a:solidFill>
                  <a:srgbClr val="50144B"/>
                </a:solidFill>
                <a:latin typeface="Verdana" panose="020B0604030504040204" pitchFamily="34" charset="0"/>
              </a:rPr>
              <a:t>programme</a:t>
            </a:r>
            <a:r>
              <a:rPr lang="en-US" altLang="en-US" sz="2000" dirty="0">
                <a:solidFill>
                  <a:srgbClr val="50144B"/>
                </a:solidFill>
                <a:latin typeface="Verdana" panose="020B0604030504040204" pitchFamily="34" charset="0"/>
              </a:rPr>
              <a:t> support</a:t>
            </a:r>
          </a:p>
          <a:p>
            <a:pPr marL="342900" indent="-342900" defTabSz="914400" eaLnBrk="0" fontAlgn="base" hangingPunct="0">
              <a:spcBef>
                <a:spcPct val="0"/>
              </a:spcBef>
              <a:spcAft>
                <a:spcPct val="0"/>
              </a:spcAft>
              <a:buFont typeface="Arial" panose="020B0604020202020204" pitchFamily="34" charset="0"/>
              <a:buChar char="•"/>
            </a:pPr>
            <a:r>
              <a:rPr lang="en-US" altLang="en-US" sz="2000" dirty="0">
                <a:solidFill>
                  <a:srgbClr val="50144B"/>
                </a:solidFill>
                <a:latin typeface="Verdana" panose="020B0604030504040204" pitchFamily="34" charset="0"/>
              </a:rPr>
              <a:t>CLIL compatibility</a:t>
            </a:r>
          </a:p>
          <a:p>
            <a:pPr defTabSz="914400" eaLnBrk="0" fontAlgn="base" hangingPunct="0">
              <a:spcBef>
                <a:spcPct val="0"/>
              </a:spcBef>
              <a:spcAft>
                <a:spcPct val="0"/>
              </a:spcAft>
            </a:pPr>
            <a:endParaRPr lang="en-US" altLang="en-US" sz="2000" dirty="0">
              <a:solidFill>
                <a:srgbClr val="50144B"/>
              </a:solidFill>
              <a:latin typeface="Verdana" panose="020B0604030504040204" pitchFamily="34" charset="0"/>
            </a:endParaRPr>
          </a:p>
          <a:p>
            <a:pPr defTabSz="914400" eaLnBrk="0" fontAlgn="base" hangingPunct="0">
              <a:spcBef>
                <a:spcPct val="0"/>
              </a:spcBef>
              <a:spcAft>
                <a:spcPct val="0"/>
              </a:spcAft>
            </a:pPr>
            <a:endParaRPr lang="en-US" altLang="en-US" sz="2800" dirty="0">
              <a:solidFill>
                <a:srgbClr val="50144B"/>
              </a:solidFill>
              <a:latin typeface="Verdana" panose="020B0604030504040204" pitchFamily="34" charset="0"/>
            </a:endParaRPr>
          </a:p>
          <a:p>
            <a:pPr marL="457200" indent="-457200" defTabSz="914400" eaLnBrk="0" fontAlgn="base" hangingPunct="0">
              <a:spcBef>
                <a:spcPct val="0"/>
              </a:spcBef>
              <a:spcAft>
                <a:spcPct val="0"/>
              </a:spcAft>
              <a:buFont typeface="Arial" panose="020B0604020202020204" pitchFamily="34" charset="0"/>
              <a:buChar char="•"/>
            </a:pPr>
            <a:endParaRPr lang="en-US" altLang="en-US" sz="2800" dirty="0">
              <a:solidFill>
                <a:srgbClr val="50144B"/>
              </a:solidFill>
              <a:latin typeface="Verdana" panose="020B0604030504040204" pitchFamily="34" charset="0"/>
            </a:endParaRPr>
          </a:p>
        </p:txBody>
      </p:sp>
    </p:spTree>
    <p:custDataLst>
      <p:tags r:id="rId1"/>
    </p:custDataLst>
    <p:extLst>
      <p:ext uri="{BB962C8B-B14F-4D97-AF65-F5344CB8AC3E}">
        <p14:creationId xmlns:p14="http://schemas.microsoft.com/office/powerpoint/2010/main" val="2788974685"/>
      </p:ext>
    </p:extLst>
  </p:cSld>
  <p:clrMapOvr>
    <a:masterClrMapping/>
  </p:clrMapOvr>
  <p:transition spd="slow" advClick="0">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animEffect transition="in" filter="fade">
                                      <p:cBhvr>
                                        <p:cTn id="20" dur="500"/>
                                        <p:tgtEl>
                                          <p:spTgt spid="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Effect transition="in" filter="fade">
                                      <p:cBhvr>
                                        <p:cTn id="25" dur="500"/>
                                        <p:tgtEl>
                                          <p:spTgt spid="9">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Effect transition="in" filter="fade">
                                      <p:cBhvr>
                                        <p:cTn id="28" dur="500"/>
                                        <p:tgtEl>
                                          <p:spTgt spid="9">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Effect transition="in" filter="fade">
                                      <p:cBhvr>
                                        <p:cTn id="31" dur="500"/>
                                        <p:tgtEl>
                                          <p:spTgt spid="9">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9">
                                            <p:txEl>
                                              <p:pRg st="5" end="5"/>
                                            </p:txEl>
                                          </p:spTgt>
                                        </p:tgtEl>
                                        <p:attrNameLst>
                                          <p:attrName>style.visibility</p:attrName>
                                        </p:attrNameLst>
                                      </p:cBhvr>
                                      <p:to>
                                        <p:strVal val="visible"/>
                                      </p:to>
                                    </p:set>
                                    <p:animEffect transition="in" filter="fade">
                                      <p:cBhvr>
                                        <p:cTn id="34" dur="500"/>
                                        <p:tgtEl>
                                          <p:spTgt spid="9">
                                            <p:txEl>
                                              <p:pRg st="5" end="5"/>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fade">
                                      <p:cBhvr>
                                        <p:cTn id="3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2" name="Immagine 21" descr="bkg_num_pa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0089" y="6293108"/>
            <a:ext cx="360000" cy="444706"/>
          </a:xfrm>
          <a:prstGeom prst="rect">
            <a:avLst/>
          </a:prstGeom>
        </p:spPr>
      </p:pic>
      <p:sp>
        <p:nvSpPr>
          <p:cNvPr id="7" name="Segnaposto numero diapositiva 6"/>
          <p:cNvSpPr>
            <a:spLocks noGrp="1"/>
          </p:cNvSpPr>
          <p:nvPr>
            <p:ph type="sldNum" sz="quarter" idx="12"/>
          </p:nvPr>
        </p:nvSpPr>
        <p:spPr>
          <a:xfrm>
            <a:off x="7700629" y="6286278"/>
            <a:ext cx="2133600" cy="365125"/>
          </a:xfrm>
        </p:spPr>
        <p:txBody>
          <a:bodyPr/>
          <a:lstStyle/>
          <a:p>
            <a:pPr algn="ctr"/>
            <a:fld id="{84F9BD60-8C9B-5146-9622-D4064361B4FF}" type="slidenum">
              <a:rPr lang="it-IT" smtClean="0">
                <a:solidFill>
                  <a:srgbClr val="FFFFFF"/>
                </a:solidFill>
                <a:latin typeface="Verdana"/>
                <a:cs typeface="Verdana"/>
              </a:rPr>
              <a:pPr algn="ctr"/>
              <a:t>42</a:t>
            </a:fld>
            <a:endParaRPr lang="it-IT" dirty="0">
              <a:solidFill>
                <a:srgbClr val="FFFFFF"/>
              </a:solidFill>
              <a:latin typeface="Verdana"/>
              <a:cs typeface="Verdana"/>
            </a:endParaRPr>
          </a:p>
        </p:txBody>
      </p:sp>
      <p:sp>
        <p:nvSpPr>
          <p:cNvPr id="15" name="CasellaDiTesto 14"/>
          <p:cNvSpPr txBox="1"/>
          <p:nvPr/>
        </p:nvSpPr>
        <p:spPr>
          <a:xfrm>
            <a:off x="271513" y="313208"/>
            <a:ext cx="5052718" cy="938719"/>
          </a:xfrm>
          <a:prstGeom prst="rect">
            <a:avLst/>
          </a:prstGeom>
          <a:noFill/>
        </p:spPr>
        <p:txBody>
          <a:bodyPr wrap="square" rtlCol="0">
            <a:spAutoFit/>
          </a:bodyPr>
          <a:lstStyle/>
          <a:p>
            <a:r>
              <a:rPr lang="it-IT" sz="3500" u="none" dirty="0">
                <a:solidFill>
                  <a:srgbClr val="FFFFFF"/>
                </a:solidFill>
                <a:latin typeface="Verdana"/>
                <a:cs typeface="Verdana"/>
              </a:rPr>
              <a:t>ISE: </a:t>
            </a:r>
          </a:p>
          <a:p>
            <a:r>
              <a:rPr lang="it-IT" sz="2000" u="none" dirty="0" err="1">
                <a:solidFill>
                  <a:srgbClr val="FFFFFF"/>
                </a:solidFill>
                <a:latin typeface="Verdana"/>
                <a:cs typeface="Verdana"/>
              </a:rPr>
              <a:t>Integrated</a:t>
            </a:r>
            <a:r>
              <a:rPr lang="it-IT" sz="2000" u="none" dirty="0">
                <a:solidFill>
                  <a:srgbClr val="FFFFFF"/>
                </a:solidFill>
                <a:latin typeface="Verdana"/>
                <a:cs typeface="Verdana"/>
              </a:rPr>
              <a:t> </a:t>
            </a:r>
            <a:r>
              <a:rPr lang="it-IT" sz="2000" u="none" dirty="0" err="1">
                <a:solidFill>
                  <a:srgbClr val="FFFFFF"/>
                </a:solidFill>
                <a:latin typeface="Verdana"/>
                <a:cs typeface="Verdana"/>
              </a:rPr>
              <a:t>Skills</a:t>
            </a:r>
            <a:r>
              <a:rPr lang="it-IT" sz="2000" u="none" dirty="0">
                <a:solidFill>
                  <a:srgbClr val="FFFFFF"/>
                </a:solidFill>
                <a:latin typeface="Verdana"/>
                <a:cs typeface="Verdana"/>
              </a:rPr>
              <a:t> in English</a:t>
            </a:r>
            <a:endParaRPr lang="it-IT" sz="3500" u="none" dirty="0">
              <a:solidFill>
                <a:srgbClr val="FFFFFF"/>
              </a:solidFill>
              <a:latin typeface="Verdana"/>
              <a:cs typeface="Verdana"/>
            </a:endParaRPr>
          </a:p>
        </p:txBody>
      </p:sp>
      <p:grpSp>
        <p:nvGrpSpPr>
          <p:cNvPr id="6" name="Gruppo 5"/>
          <p:cNvGrpSpPr>
            <a:grpSpLocks noChangeAspect="1"/>
          </p:cNvGrpSpPr>
          <p:nvPr/>
        </p:nvGrpSpPr>
        <p:grpSpPr>
          <a:xfrm>
            <a:off x="1426489" y="1911501"/>
            <a:ext cx="5400000" cy="4557339"/>
            <a:chOff x="2025586" y="-35994"/>
            <a:chExt cx="7559292" cy="6379677"/>
          </a:xfrm>
        </p:grpSpPr>
        <p:pic>
          <p:nvPicPr>
            <p:cNvPr id="3" name="Immagine 2" descr="centro-u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5586" y="-35994"/>
              <a:ext cx="7559292" cy="6379677"/>
            </a:xfrm>
            <a:prstGeom prst="rect">
              <a:avLst/>
            </a:prstGeom>
          </p:spPr>
        </p:pic>
        <p:pic>
          <p:nvPicPr>
            <p:cNvPr id="4" name="Immagine 3" descr="sopra-uk.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5586" y="-35994"/>
              <a:ext cx="7559292" cy="6379677"/>
            </a:xfrm>
            <a:prstGeom prst="rect">
              <a:avLst/>
            </a:prstGeom>
          </p:spPr>
        </p:pic>
        <p:pic>
          <p:nvPicPr>
            <p:cNvPr id="5" name="Immagine 4" descr="sotto-uk.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25586" y="-35994"/>
              <a:ext cx="7559292" cy="6379677"/>
            </a:xfrm>
            <a:prstGeom prst="rect">
              <a:avLst/>
            </a:prstGeom>
          </p:spPr>
        </p:pic>
      </p:grpSp>
    </p:spTree>
    <p:extLst>
      <p:ext uri="{BB962C8B-B14F-4D97-AF65-F5344CB8AC3E}">
        <p14:creationId xmlns:p14="http://schemas.microsoft.com/office/powerpoint/2010/main" val="2909669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Title 1"/>
          <p:cNvSpPr>
            <a:spLocks noGrp="1"/>
          </p:cNvSpPr>
          <p:nvPr>
            <p:ph type="title"/>
          </p:nvPr>
        </p:nvSpPr>
        <p:spPr bwMode="auto">
          <a:xfrm>
            <a:off x="485775" y="357188"/>
            <a:ext cx="8229600" cy="78581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b="0"/>
              <a:t>INIS, Trinity College London &amp; ISE</a:t>
            </a:r>
          </a:p>
        </p:txBody>
      </p:sp>
      <p:sp>
        <p:nvSpPr>
          <p:cNvPr id="14339" name="Rectangle 7"/>
          <p:cNvSpPr>
            <a:spLocks noChangeArrowheads="1"/>
          </p:cNvSpPr>
          <p:nvPr/>
        </p:nvSpPr>
        <p:spPr bwMode="auto">
          <a:xfrm>
            <a:off x="563563" y="1868488"/>
            <a:ext cx="8151812"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200" b="1">
                <a:solidFill>
                  <a:srgbClr val="50144B"/>
                </a:solidFill>
                <a:latin typeface="Verdana" panose="020B0604030504040204" pitchFamily="34" charset="0"/>
              </a:rPr>
              <a:t>The ISE</a:t>
            </a:r>
          </a:p>
        </p:txBody>
      </p:sp>
      <p:sp>
        <p:nvSpPr>
          <p:cNvPr id="4" name="Rectangle 3"/>
          <p:cNvSpPr/>
          <p:nvPr/>
        </p:nvSpPr>
        <p:spPr>
          <a:xfrm>
            <a:off x="708025" y="3668713"/>
            <a:ext cx="989013" cy="649287"/>
          </a:xfrm>
          <a:prstGeom prst="rect">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Reading &amp; Writing</a:t>
            </a:r>
          </a:p>
        </p:txBody>
      </p:sp>
      <p:sp>
        <p:nvSpPr>
          <p:cNvPr id="9" name="Rectangle 8"/>
          <p:cNvSpPr/>
          <p:nvPr/>
        </p:nvSpPr>
        <p:spPr>
          <a:xfrm>
            <a:off x="708025" y="4384675"/>
            <a:ext cx="989013" cy="709613"/>
          </a:xfrm>
          <a:prstGeom prst="rect">
            <a:avLst/>
          </a:prstGeom>
          <a:solidFill>
            <a:srgbClr val="50144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Speaking &amp; Listening</a:t>
            </a:r>
          </a:p>
        </p:txBody>
      </p:sp>
      <p:sp>
        <p:nvSpPr>
          <p:cNvPr id="10" name="Rectangle 9"/>
          <p:cNvSpPr/>
          <p:nvPr/>
        </p:nvSpPr>
        <p:spPr>
          <a:xfrm>
            <a:off x="1798638" y="3673475"/>
            <a:ext cx="6261100" cy="647700"/>
          </a:xfrm>
          <a:prstGeom prst="rect">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4 tasks with the same structure across all four levels:</a:t>
            </a:r>
          </a:p>
          <a:p>
            <a:pPr algn="ctr">
              <a:defRPr/>
            </a:pP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2x Reading tasks, 1x Reading into writing task, 1x Writing task</a:t>
            </a:r>
          </a:p>
          <a:p>
            <a:pPr algn="ctr">
              <a:defRPr/>
            </a:pPr>
            <a:r>
              <a:rPr lang="en-US" sz="1200" i="1" dirty="0">
                <a:solidFill>
                  <a:schemeClr val="tx1"/>
                </a:solidFill>
                <a:latin typeface="Verdana" panose="020B0604030504040204" pitchFamily="34" charset="0"/>
                <a:ea typeface="Verdana" panose="020B0604030504040204" pitchFamily="34" charset="0"/>
                <a:cs typeface="Verdana" panose="020B0604030504040204" pitchFamily="34" charset="0"/>
              </a:rPr>
              <a:t>2 hours</a:t>
            </a:r>
          </a:p>
        </p:txBody>
      </p:sp>
      <p:sp>
        <p:nvSpPr>
          <p:cNvPr id="12" name="Rectangle 11"/>
          <p:cNvSpPr/>
          <p:nvPr/>
        </p:nvSpPr>
        <p:spPr>
          <a:xfrm>
            <a:off x="1798638" y="4378325"/>
            <a:ext cx="1527175" cy="715963"/>
          </a:xfrm>
          <a:prstGeom prst="rect">
            <a:avLst/>
          </a:prstGeom>
          <a:solidFill>
            <a:srgbClr val="50144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100" dirty="0">
                <a:solidFill>
                  <a:schemeClr val="tx1"/>
                </a:solidFill>
                <a:latin typeface="Verdana" panose="020B0604030504040204" pitchFamily="34" charset="0"/>
                <a:ea typeface="Verdana" panose="020B0604030504040204" pitchFamily="34" charset="0"/>
                <a:cs typeface="Verdana" panose="020B0604030504040204" pitchFamily="34" charset="0"/>
              </a:rPr>
              <a:t>2x Speaking tasks</a:t>
            </a:r>
          </a:p>
          <a:p>
            <a:pPr>
              <a:defRPr/>
            </a:pPr>
            <a:r>
              <a:rPr lang="en-US" sz="1100" dirty="0">
                <a:solidFill>
                  <a:schemeClr val="tx1"/>
                </a:solidFill>
                <a:latin typeface="Verdana" panose="020B0604030504040204" pitchFamily="34" charset="0"/>
                <a:ea typeface="Verdana" panose="020B0604030504040204" pitchFamily="34" charset="0"/>
                <a:cs typeface="Verdana" panose="020B0604030504040204" pitchFamily="34" charset="0"/>
              </a:rPr>
              <a:t>2x Listening tasks</a:t>
            </a:r>
          </a:p>
          <a:p>
            <a:pPr>
              <a:defRPr/>
            </a:pPr>
            <a:r>
              <a:rPr lang="en-US" sz="1100" dirty="0">
                <a:solidFill>
                  <a:schemeClr val="tx1"/>
                </a:solidFill>
                <a:latin typeface="Verdana" panose="020B0604030504040204" pitchFamily="34" charset="0"/>
                <a:ea typeface="Verdana" panose="020B0604030504040204" pitchFamily="34" charset="0"/>
                <a:cs typeface="Verdana" panose="020B0604030504040204" pitchFamily="34" charset="0"/>
              </a:rPr>
              <a:t>13 minutes</a:t>
            </a:r>
          </a:p>
        </p:txBody>
      </p:sp>
      <p:sp>
        <p:nvSpPr>
          <p:cNvPr id="13" name="Rectangle 12"/>
          <p:cNvSpPr/>
          <p:nvPr/>
        </p:nvSpPr>
        <p:spPr>
          <a:xfrm>
            <a:off x="3359150" y="4378325"/>
            <a:ext cx="1554163" cy="715963"/>
          </a:xfrm>
          <a:prstGeom prst="rect">
            <a:avLst/>
          </a:prstGeom>
          <a:solidFill>
            <a:srgbClr val="50144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100" dirty="0">
                <a:solidFill>
                  <a:schemeClr val="tx1"/>
                </a:solidFill>
                <a:latin typeface="Verdana" panose="020B0604030504040204" pitchFamily="34" charset="0"/>
                <a:ea typeface="Verdana" panose="020B0604030504040204" pitchFamily="34" charset="0"/>
                <a:cs typeface="Verdana" panose="020B0604030504040204" pitchFamily="34" charset="0"/>
              </a:rPr>
              <a:t>2x Speaking tasks</a:t>
            </a:r>
          </a:p>
          <a:p>
            <a:pPr>
              <a:defRPr/>
            </a:pPr>
            <a:r>
              <a:rPr lang="en-US" sz="1100" dirty="0">
                <a:solidFill>
                  <a:schemeClr val="tx1"/>
                </a:solidFill>
                <a:latin typeface="Verdana" panose="020B0604030504040204" pitchFamily="34" charset="0"/>
                <a:ea typeface="Verdana" panose="020B0604030504040204" pitchFamily="34" charset="0"/>
                <a:cs typeface="Verdana" panose="020B0604030504040204" pitchFamily="34" charset="0"/>
              </a:rPr>
              <a:t>2x Listening task</a:t>
            </a:r>
          </a:p>
          <a:p>
            <a:pPr>
              <a:defRPr/>
            </a:pPr>
            <a:r>
              <a:rPr lang="en-US" sz="1100" dirty="0">
                <a:solidFill>
                  <a:schemeClr val="tx1"/>
                </a:solidFill>
                <a:latin typeface="Verdana" panose="020B0604030504040204" pitchFamily="34" charset="0"/>
                <a:ea typeface="Verdana" panose="020B0604030504040204" pitchFamily="34" charset="0"/>
                <a:cs typeface="Verdana" panose="020B0604030504040204" pitchFamily="34" charset="0"/>
              </a:rPr>
              <a:t>18 minutes</a:t>
            </a:r>
          </a:p>
        </p:txBody>
      </p:sp>
      <p:sp>
        <p:nvSpPr>
          <p:cNvPr id="14" name="Rectangle 13"/>
          <p:cNvSpPr/>
          <p:nvPr/>
        </p:nvSpPr>
        <p:spPr>
          <a:xfrm>
            <a:off x="4929188" y="4378325"/>
            <a:ext cx="1554162" cy="715963"/>
          </a:xfrm>
          <a:prstGeom prst="rect">
            <a:avLst/>
          </a:prstGeom>
          <a:solidFill>
            <a:srgbClr val="50144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100" dirty="0">
                <a:solidFill>
                  <a:schemeClr val="tx1"/>
                </a:solidFill>
                <a:latin typeface="Verdana" panose="020B0604030504040204" pitchFamily="34" charset="0"/>
                <a:ea typeface="Verdana" panose="020B0604030504040204" pitchFamily="34" charset="0"/>
                <a:cs typeface="Verdana" panose="020B0604030504040204" pitchFamily="34" charset="0"/>
              </a:rPr>
              <a:t>3x Speaking tasks</a:t>
            </a:r>
          </a:p>
          <a:p>
            <a:pPr>
              <a:defRPr/>
            </a:pPr>
            <a:r>
              <a:rPr lang="en-US" sz="1100" dirty="0">
                <a:solidFill>
                  <a:schemeClr val="tx1"/>
                </a:solidFill>
                <a:latin typeface="Verdana" panose="020B0604030504040204" pitchFamily="34" charset="0"/>
                <a:ea typeface="Verdana" panose="020B0604030504040204" pitchFamily="34" charset="0"/>
                <a:cs typeface="Verdana" panose="020B0604030504040204" pitchFamily="34" charset="0"/>
              </a:rPr>
              <a:t>1x Listening task</a:t>
            </a:r>
          </a:p>
          <a:p>
            <a:pPr>
              <a:defRPr/>
            </a:pPr>
            <a:r>
              <a:rPr lang="en-US" sz="1100" dirty="0">
                <a:solidFill>
                  <a:schemeClr val="tx1"/>
                </a:solidFill>
                <a:latin typeface="Verdana" panose="020B0604030504040204" pitchFamily="34" charset="0"/>
                <a:ea typeface="Verdana" panose="020B0604030504040204" pitchFamily="34" charset="0"/>
                <a:cs typeface="Verdana" panose="020B0604030504040204" pitchFamily="34" charset="0"/>
              </a:rPr>
              <a:t>20 minutes</a:t>
            </a:r>
          </a:p>
        </p:txBody>
      </p:sp>
      <p:sp>
        <p:nvSpPr>
          <p:cNvPr id="15" name="Rectangle 14"/>
          <p:cNvSpPr/>
          <p:nvPr/>
        </p:nvSpPr>
        <p:spPr>
          <a:xfrm>
            <a:off x="6516688" y="4378325"/>
            <a:ext cx="1543050" cy="715963"/>
          </a:xfrm>
          <a:prstGeom prst="rect">
            <a:avLst/>
          </a:prstGeom>
          <a:solidFill>
            <a:srgbClr val="50144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100" dirty="0">
                <a:solidFill>
                  <a:schemeClr val="tx1"/>
                </a:solidFill>
                <a:latin typeface="Verdana" panose="020B0604030504040204" pitchFamily="34" charset="0"/>
                <a:ea typeface="Verdana" panose="020B0604030504040204" pitchFamily="34" charset="0"/>
                <a:cs typeface="Verdana" panose="020B0604030504040204" pitchFamily="34" charset="0"/>
              </a:rPr>
              <a:t>3x Speaking tasks</a:t>
            </a:r>
          </a:p>
          <a:p>
            <a:pPr>
              <a:defRPr/>
            </a:pPr>
            <a:r>
              <a:rPr lang="en-US" sz="1100" dirty="0">
                <a:solidFill>
                  <a:schemeClr val="tx1"/>
                </a:solidFill>
                <a:latin typeface="Verdana" panose="020B0604030504040204" pitchFamily="34" charset="0"/>
                <a:ea typeface="Verdana" panose="020B0604030504040204" pitchFamily="34" charset="0"/>
                <a:cs typeface="Verdana" panose="020B0604030504040204" pitchFamily="34" charset="0"/>
              </a:rPr>
              <a:t>1x Listening task</a:t>
            </a:r>
          </a:p>
          <a:p>
            <a:pPr>
              <a:defRPr/>
            </a:pPr>
            <a:r>
              <a:rPr lang="en-US" sz="1100" dirty="0">
                <a:solidFill>
                  <a:schemeClr val="tx1"/>
                </a:solidFill>
                <a:latin typeface="Verdana" panose="020B0604030504040204" pitchFamily="34" charset="0"/>
                <a:ea typeface="Verdana" panose="020B0604030504040204" pitchFamily="34" charset="0"/>
                <a:cs typeface="Verdana" panose="020B0604030504040204" pitchFamily="34" charset="0"/>
              </a:rPr>
              <a:t>25 minutes</a:t>
            </a:r>
          </a:p>
        </p:txBody>
      </p:sp>
      <p:sp>
        <p:nvSpPr>
          <p:cNvPr id="16" name="Rectangle 15"/>
          <p:cNvSpPr/>
          <p:nvPr/>
        </p:nvSpPr>
        <p:spPr>
          <a:xfrm>
            <a:off x="1798638" y="3211513"/>
            <a:ext cx="1555750" cy="390525"/>
          </a:xfrm>
          <a:prstGeom prst="rect">
            <a:avLst/>
          </a:prstGeom>
          <a:solidFill>
            <a:srgbClr val="1F88A8">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latin typeface="Verdana" panose="020B0604030504040204" pitchFamily="34" charset="0"/>
                <a:ea typeface="Verdana" panose="020B0604030504040204" pitchFamily="34" charset="0"/>
                <a:cs typeface="Verdana" panose="020B0604030504040204" pitchFamily="34" charset="0"/>
              </a:rPr>
              <a:t>ISE Foundation</a:t>
            </a:r>
          </a:p>
          <a:p>
            <a:pPr algn="ctr">
              <a:defRPr/>
            </a:pPr>
            <a:r>
              <a:rPr lang="en-US" sz="1100" b="1" dirty="0">
                <a:solidFill>
                  <a:schemeClr val="tx1"/>
                </a:solidFill>
                <a:latin typeface="Verdana" panose="020B0604030504040204" pitchFamily="34" charset="0"/>
                <a:ea typeface="Verdana" panose="020B0604030504040204" pitchFamily="34" charset="0"/>
                <a:cs typeface="Verdana" panose="020B0604030504040204" pitchFamily="34" charset="0"/>
              </a:rPr>
              <a:t>A2</a:t>
            </a:r>
          </a:p>
        </p:txBody>
      </p:sp>
      <p:sp>
        <p:nvSpPr>
          <p:cNvPr id="17" name="Rectangle 16"/>
          <p:cNvSpPr/>
          <p:nvPr/>
        </p:nvSpPr>
        <p:spPr>
          <a:xfrm>
            <a:off x="3403600" y="3030538"/>
            <a:ext cx="1550988" cy="576262"/>
          </a:xfrm>
          <a:prstGeom prst="rect">
            <a:avLst/>
          </a:prstGeom>
          <a:solidFill>
            <a:srgbClr val="1F88A8">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tx1"/>
                </a:solidFill>
                <a:latin typeface="Verdana" panose="020B0604030504040204" pitchFamily="34" charset="0"/>
                <a:ea typeface="Verdana" panose="020B0604030504040204" pitchFamily="34" charset="0"/>
                <a:cs typeface="Verdana" panose="020B0604030504040204" pitchFamily="34" charset="0"/>
              </a:rPr>
              <a:t>ISE I</a:t>
            </a:r>
          </a:p>
          <a:p>
            <a:pPr algn="ctr">
              <a:defRPr/>
            </a:pPr>
            <a:r>
              <a:rPr lang="en-US" sz="1200" b="1" dirty="0">
                <a:solidFill>
                  <a:schemeClr val="tx1"/>
                </a:solidFill>
                <a:latin typeface="Verdana" panose="020B0604030504040204" pitchFamily="34" charset="0"/>
                <a:ea typeface="Verdana" panose="020B0604030504040204" pitchFamily="34" charset="0"/>
                <a:cs typeface="Verdana" panose="020B0604030504040204" pitchFamily="34" charset="0"/>
              </a:rPr>
              <a:t>B1</a:t>
            </a:r>
          </a:p>
        </p:txBody>
      </p:sp>
      <p:sp>
        <p:nvSpPr>
          <p:cNvPr id="18" name="Rectangle 17"/>
          <p:cNvSpPr/>
          <p:nvPr/>
        </p:nvSpPr>
        <p:spPr>
          <a:xfrm>
            <a:off x="5003800" y="2959100"/>
            <a:ext cx="1535113" cy="655638"/>
          </a:xfrm>
          <a:prstGeom prst="rect">
            <a:avLst/>
          </a:prstGeom>
          <a:solidFill>
            <a:srgbClr val="1F88A8">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tx1"/>
                </a:solidFill>
                <a:latin typeface="Verdana" panose="020B0604030504040204" pitchFamily="34" charset="0"/>
                <a:ea typeface="Verdana" panose="020B0604030504040204" pitchFamily="34" charset="0"/>
                <a:cs typeface="Verdana" panose="020B0604030504040204" pitchFamily="34" charset="0"/>
              </a:rPr>
              <a:t>ISE II</a:t>
            </a:r>
          </a:p>
          <a:p>
            <a:pPr algn="ctr">
              <a:defRPr/>
            </a:pPr>
            <a:r>
              <a:rPr lang="en-US" sz="1200" b="1" dirty="0">
                <a:solidFill>
                  <a:schemeClr val="tx1"/>
                </a:solidFill>
                <a:latin typeface="Verdana" panose="020B0604030504040204" pitchFamily="34" charset="0"/>
                <a:ea typeface="Verdana" panose="020B0604030504040204" pitchFamily="34" charset="0"/>
                <a:cs typeface="Verdana" panose="020B0604030504040204" pitchFamily="34" charset="0"/>
              </a:rPr>
              <a:t>B2</a:t>
            </a:r>
          </a:p>
        </p:txBody>
      </p:sp>
      <p:sp>
        <p:nvSpPr>
          <p:cNvPr id="19" name="Rectangle 18"/>
          <p:cNvSpPr/>
          <p:nvPr/>
        </p:nvSpPr>
        <p:spPr>
          <a:xfrm>
            <a:off x="6588125" y="2741613"/>
            <a:ext cx="1463675" cy="873125"/>
          </a:xfrm>
          <a:prstGeom prst="rect">
            <a:avLst/>
          </a:prstGeom>
          <a:solidFill>
            <a:srgbClr val="1F88A8">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ctr">
              <a:defRPr/>
            </a:pPr>
            <a:r>
              <a:rPr lang="en-US" sz="1200" b="1" dirty="0">
                <a:solidFill>
                  <a:schemeClr val="tx1"/>
                </a:solidFill>
                <a:latin typeface="Verdana" panose="020B0604030504040204" pitchFamily="34" charset="0"/>
                <a:ea typeface="Verdana" panose="020B0604030504040204" pitchFamily="34" charset="0"/>
                <a:cs typeface="Verdana" panose="020B0604030504040204" pitchFamily="34" charset="0"/>
              </a:rPr>
              <a:t>ISE III</a:t>
            </a:r>
          </a:p>
          <a:p>
            <a:pPr algn="ctr">
              <a:defRPr/>
            </a:pPr>
            <a:r>
              <a:rPr lang="en-US" sz="1200" b="1" dirty="0">
                <a:solidFill>
                  <a:schemeClr val="tx1"/>
                </a:solidFill>
                <a:latin typeface="Verdana" panose="020B0604030504040204" pitchFamily="34" charset="0"/>
                <a:ea typeface="Verdana" panose="020B0604030504040204" pitchFamily="34" charset="0"/>
                <a:cs typeface="Verdana" panose="020B0604030504040204" pitchFamily="34" charset="0"/>
              </a:rPr>
              <a:t>C1</a:t>
            </a:r>
          </a:p>
        </p:txBody>
      </p:sp>
      <p:sp>
        <p:nvSpPr>
          <p:cNvPr id="20" name="TextBox 19"/>
          <p:cNvSpPr txBox="1"/>
          <p:nvPr/>
        </p:nvSpPr>
        <p:spPr>
          <a:xfrm>
            <a:off x="-11339" y="9975"/>
            <a:ext cx="9155340" cy="1435328"/>
          </a:xfrm>
          <a:prstGeom prst="rect">
            <a:avLst/>
          </a:prstGeom>
          <a:solidFill>
            <a:srgbClr val="A46FA6">
              <a:alpha val="90000"/>
            </a:srgbClr>
          </a:solidFill>
          <a:ln>
            <a:noFill/>
          </a:ln>
        </p:spPr>
        <p:txBody>
          <a:bodyPr vert="horz" wrap="square" lIns="91440" tIns="45720" rIns="91440" bIns="45720" rtlCol="0" anchor="ctr">
            <a:noAutofit/>
          </a:bodyPr>
          <a:lstStyle>
            <a:lvl1pPr marL="263525">
              <a:spcBef>
                <a:spcPct val="0"/>
              </a:spcBef>
              <a:buNone/>
              <a:defRPr sz="5400">
                <a:solidFill>
                  <a:schemeClr val="bg1"/>
                </a:solidFill>
                <a:latin typeface="Interstate-Regular" pitchFamily="2" charset="0"/>
                <a:cs typeface="Interstate-Regular"/>
              </a:defRPr>
            </a:lvl1pPr>
          </a:lstStyle>
          <a:p>
            <a:r>
              <a:rPr lang="en-US" sz="3600" dirty="0">
                <a:latin typeface="Verdana" panose="020B0604030504040204" pitchFamily="34" charset="0"/>
                <a:ea typeface="Verdana" panose="020B0604030504040204" pitchFamily="34" charset="0"/>
                <a:cs typeface="Verdana" panose="020B0604030504040204" pitchFamily="34" charset="0"/>
              </a:rPr>
              <a:t>Trinity ISE – revised 2015</a:t>
            </a:r>
          </a:p>
          <a:p>
            <a:r>
              <a:rPr lang="en-US" sz="2400" dirty="0">
                <a:latin typeface="Verdana" panose="020B0604030504040204" pitchFamily="34" charset="0"/>
                <a:ea typeface="Verdana" panose="020B0604030504040204" pitchFamily="34" charset="0"/>
                <a:cs typeface="Verdana" panose="020B0604030504040204" pitchFamily="34" charset="0"/>
              </a:rPr>
              <a:t>An Integrated Skills exam</a:t>
            </a:r>
          </a:p>
        </p:txBody>
      </p:sp>
    </p:spTree>
    <p:extLst>
      <p:ext uri="{BB962C8B-B14F-4D97-AF65-F5344CB8AC3E}">
        <p14:creationId xmlns:p14="http://schemas.microsoft.com/office/powerpoint/2010/main" val="834369848"/>
      </p:ext>
    </p:extLst>
  </p:cSld>
  <p:clrMapOvr>
    <a:masterClrMapping/>
  </p:clrMapOvr>
  <p:transition spd="med" advClick="0">
    <p:fade/>
  </p:transition>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154" name="Rectangle 7"/>
          <p:cNvSpPr>
            <a:spLocks noChangeArrowheads="1"/>
          </p:cNvSpPr>
          <p:nvPr/>
        </p:nvSpPr>
        <p:spPr bwMode="auto">
          <a:xfrm>
            <a:off x="563563" y="1868488"/>
            <a:ext cx="81518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defTabSz="914400" eaLnBrk="0" fontAlgn="base" hangingPunct="0">
              <a:spcBef>
                <a:spcPct val="0"/>
              </a:spcBef>
              <a:spcAft>
                <a:spcPct val="0"/>
              </a:spcAft>
            </a:pPr>
            <a:r>
              <a:rPr lang="en-US" altLang="en-US" sz="3200" b="1">
                <a:solidFill>
                  <a:srgbClr val="50144B"/>
                </a:solidFill>
                <a:latin typeface="Verdana" charset="0"/>
              </a:rPr>
              <a:t>2 modules, 1 qualification</a:t>
            </a:r>
          </a:p>
        </p:txBody>
      </p:sp>
      <p:pic>
        <p:nvPicPr>
          <p:cNvPr id="49155" name="Imagen 2" descr="Captura de pantalla 2015-07-24 a las 10.34.0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3563" y="2781300"/>
            <a:ext cx="5616575" cy="304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Diagram 1"/>
          <p:cNvGraphicFramePr/>
          <p:nvPr/>
        </p:nvGraphicFramePr>
        <p:xfrm>
          <a:off x="6189297" y="3181337"/>
          <a:ext cx="2088232" cy="21198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9157" name="Title 1"/>
          <p:cNvSpPr>
            <a:spLocks noGrp="1"/>
          </p:cNvSpPr>
          <p:nvPr>
            <p:ph type="title"/>
          </p:nvPr>
        </p:nvSpPr>
        <p:spPr bwMode="auto">
          <a:xfrm>
            <a:off x="468313" y="260350"/>
            <a:ext cx="8229600" cy="785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b="0">
                <a:latin typeface="Verdana" charset="0"/>
                <a:ea typeface="ＭＳ Ｐゴシック" charset="-128"/>
              </a:rPr>
              <a:t>Trinity College London</a:t>
            </a:r>
            <a:br>
              <a:rPr lang="en-GB" altLang="en-US" sz="2400" b="0">
                <a:latin typeface="Verdana" charset="0"/>
                <a:ea typeface="ＭＳ Ｐゴシック" charset="-128"/>
              </a:rPr>
            </a:br>
            <a:r>
              <a:rPr lang="en-GB" altLang="en-US" sz="2400" b="0">
                <a:latin typeface="Verdana" charset="0"/>
                <a:ea typeface="ＭＳ Ｐゴシック" charset="-128"/>
              </a:rPr>
              <a:t>ISE Overview</a:t>
            </a:r>
          </a:p>
        </p:txBody>
      </p:sp>
    </p:spTree>
    <p:extLst>
      <p:ext uri="{BB962C8B-B14F-4D97-AF65-F5344CB8AC3E}">
        <p14:creationId xmlns:p14="http://schemas.microsoft.com/office/powerpoint/2010/main" val="2846755713"/>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stretch>
            <a:fillRect/>
          </a:stretch>
        </p:blipFill>
        <p:spPr>
          <a:xfrm>
            <a:off x="0" y="1401096"/>
            <a:ext cx="9144000" cy="5765931"/>
          </a:xfrm>
          <a:prstGeom prst="rect">
            <a:avLst/>
          </a:prstGeom>
        </p:spPr>
      </p:pic>
      <p:sp>
        <p:nvSpPr>
          <p:cNvPr id="4" name="Rectangle 3"/>
          <p:cNvSpPr/>
          <p:nvPr/>
        </p:nvSpPr>
        <p:spPr>
          <a:xfrm>
            <a:off x="368300" y="186509"/>
            <a:ext cx="8775700" cy="646331"/>
          </a:xfrm>
          <a:prstGeom prst="rect">
            <a:avLst/>
          </a:prstGeom>
        </p:spPr>
        <p:txBody>
          <a:bodyPr wrap="square">
            <a:spAutoFit/>
          </a:bodyPr>
          <a:lstStyle/>
          <a:p>
            <a:r>
              <a:rPr lang="en-US" sz="3600" dirty="0">
                <a:solidFill>
                  <a:schemeClr val="bg1"/>
                </a:solidFill>
                <a:latin typeface="Verdana" panose="020B0604030504040204" pitchFamily="34" charset="0"/>
                <a:ea typeface="Verdana" panose="020B0604030504040204" pitchFamily="34" charset="0"/>
                <a:cs typeface="Verdana" panose="020B0604030504040204" pitchFamily="34" charset="0"/>
              </a:rPr>
              <a:t>Languages in the past</a:t>
            </a:r>
            <a:r>
              <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a:t>
            </a:r>
          </a:p>
        </p:txBody>
      </p:sp>
    </p:spTree>
    <p:custDataLst>
      <p:tags r:id="rId1"/>
    </p:custDataLst>
    <p:extLst>
      <p:ext uri="{BB962C8B-B14F-4D97-AF65-F5344CB8AC3E}">
        <p14:creationId xmlns:p14="http://schemas.microsoft.com/office/powerpoint/2010/main" val="2026831316"/>
      </p:ext>
    </p:extLst>
  </p:cSld>
  <p:clrMapOvr>
    <a:masterClrMapping/>
  </p:clrMapOvr>
  <p:transition spd="slow" advClick="0">
    <p:wipe dir="d"/>
  </p:transition>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446567" y="233666"/>
            <a:ext cx="7223196" cy="923330"/>
          </a:xfrm>
          <a:prstGeom prst="rect">
            <a:avLst/>
          </a:prstGeom>
          <a:noFill/>
        </p:spPr>
        <p:txBody>
          <a:bodyPr wrap="square" rtlCol="0">
            <a:spAutoFit/>
          </a:bodyPr>
          <a:lstStyle/>
          <a:p>
            <a:r>
              <a:rPr lang="en-GB" sz="3600" dirty="0">
                <a:solidFill>
                  <a:schemeClr val="bg1"/>
                </a:solidFill>
                <a:latin typeface="Verdana" panose="020B0604030504040204" pitchFamily="34" charset="0"/>
                <a:ea typeface="Verdana" panose="020B0604030504040204" pitchFamily="34" charset="0"/>
                <a:cs typeface="Verdana" panose="020B0604030504040204" pitchFamily="34" charset="0"/>
              </a:rPr>
              <a:t>A brief history of…   testing!</a:t>
            </a:r>
          </a:p>
          <a:p>
            <a:pPr marL="457200" indent="-457200">
              <a:buFont typeface="Arial" panose="020B0604020202020204" pitchFamily="34" charset="0"/>
              <a:buChar char="•"/>
            </a:pPr>
            <a:endParaRPr lang="en-GB" dirty="0"/>
          </a:p>
        </p:txBody>
      </p:sp>
      <p:sp>
        <p:nvSpPr>
          <p:cNvPr id="7" name="TextBox 6"/>
          <p:cNvSpPr txBox="1"/>
          <p:nvPr/>
        </p:nvSpPr>
        <p:spPr>
          <a:xfrm>
            <a:off x="248431" y="4695836"/>
            <a:ext cx="1412419" cy="738664"/>
          </a:xfrm>
          <a:prstGeom prst="rect">
            <a:avLst/>
          </a:prstGeom>
          <a:noFill/>
        </p:spPr>
        <p:txBody>
          <a:bodyPr wrap="square" rtlCol="0">
            <a:spAutoFit/>
          </a:bodyPr>
          <a:lstStyle/>
          <a:p>
            <a:r>
              <a:rPr lang="en-GB" sz="2400" dirty="0">
                <a:solidFill>
                  <a:srgbClr val="5B3C60"/>
                </a:solidFill>
                <a:latin typeface="Verdana" panose="020B0604030504040204" pitchFamily="34" charset="0"/>
                <a:ea typeface="Verdana" panose="020B0604030504040204" pitchFamily="34" charset="0"/>
                <a:cs typeface="Verdana" panose="020B0604030504040204" pitchFamily="34" charset="0"/>
              </a:rPr>
              <a:t>&lt;1850</a:t>
            </a:r>
          </a:p>
          <a:p>
            <a:pPr marL="457200" indent="-457200">
              <a:buFont typeface="Arial" panose="020B0604020202020204" pitchFamily="34" charset="0"/>
              <a:buChar char="•"/>
            </a:pPr>
            <a:endParaRPr lang="en-GB" dirty="0">
              <a:solidFill>
                <a:srgbClr val="5B3C60"/>
              </a:solidFill>
            </a:endParaRPr>
          </a:p>
        </p:txBody>
      </p:sp>
      <p:sp>
        <p:nvSpPr>
          <p:cNvPr id="8" name="TextBox 7"/>
          <p:cNvSpPr txBox="1"/>
          <p:nvPr/>
        </p:nvSpPr>
        <p:spPr>
          <a:xfrm>
            <a:off x="1889450" y="4695836"/>
            <a:ext cx="1184989" cy="738664"/>
          </a:xfrm>
          <a:prstGeom prst="rect">
            <a:avLst/>
          </a:prstGeom>
          <a:noFill/>
        </p:spPr>
        <p:txBody>
          <a:bodyPr wrap="square" rtlCol="0">
            <a:spAutoFit/>
          </a:bodyPr>
          <a:lstStyle/>
          <a:p>
            <a:r>
              <a:rPr lang="en-GB" sz="2400" dirty="0">
                <a:solidFill>
                  <a:srgbClr val="5B3C60"/>
                </a:solidFill>
                <a:latin typeface="Verdana" panose="020B0604030504040204" pitchFamily="34" charset="0"/>
                <a:ea typeface="Verdana" panose="020B0604030504040204" pitchFamily="34" charset="0"/>
                <a:cs typeface="Verdana" panose="020B0604030504040204" pitchFamily="34" charset="0"/>
              </a:rPr>
              <a:t>1877</a:t>
            </a:r>
          </a:p>
          <a:p>
            <a:pPr marL="457200" indent="-457200">
              <a:buFont typeface="Arial" panose="020B0604020202020204" pitchFamily="34" charset="0"/>
              <a:buChar char="•"/>
            </a:pPr>
            <a:endParaRPr lang="en-GB" dirty="0">
              <a:solidFill>
                <a:srgbClr val="5B3C60"/>
              </a:solidFill>
            </a:endParaRPr>
          </a:p>
        </p:txBody>
      </p:sp>
      <p:sp>
        <p:nvSpPr>
          <p:cNvPr id="9" name="TextBox 8"/>
          <p:cNvSpPr txBox="1"/>
          <p:nvPr/>
        </p:nvSpPr>
        <p:spPr>
          <a:xfrm>
            <a:off x="3303039" y="4726366"/>
            <a:ext cx="1184989" cy="738664"/>
          </a:xfrm>
          <a:prstGeom prst="rect">
            <a:avLst/>
          </a:prstGeom>
          <a:noFill/>
        </p:spPr>
        <p:txBody>
          <a:bodyPr wrap="square" rtlCol="0">
            <a:spAutoFit/>
          </a:bodyPr>
          <a:lstStyle/>
          <a:p>
            <a:r>
              <a:rPr lang="en-GB" sz="2400" dirty="0">
                <a:solidFill>
                  <a:srgbClr val="5B3C60"/>
                </a:solidFill>
                <a:latin typeface="Verdana" panose="020B0604030504040204" pitchFamily="34" charset="0"/>
                <a:ea typeface="Verdana" panose="020B0604030504040204" pitchFamily="34" charset="0"/>
                <a:cs typeface="Verdana" panose="020B0604030504040204" pitchFamily="34" charset="0"/>
              </a:rPr>
              <a:t>1913</a:t>
            </a:r>
          </a:p>
          <a:p>
            <a:pPr marL="457200" indent="-457200">
              <a:buFont typeface="Arial" panose="020B0604020202020204" pitchFamily="34" charset="0"/>
              <a:buChar char="•"/>
            </a:pPr>
            <a:endParaRPr lang="en-GB" dirty="0">
              <a:solidFill>
                <a:srgbClr val="5B3C60"/>
              </a:solidFill>
            </a:endParaRPr>
          </a:p>
        </p:txBody>
      </p:sp>
      <p:sp>
        <p:nvSpPr>
          <p:cNvPr id="10" name="TextBox 9"/>
          <p:cNvSpPr txBox="1"/>
          <p:nvPr/>
        </p:nvSpPr>
        <p:spPr>
          <a:xfrm>
            <a:off x="4471696" y="4700912"/>
            <a:ext cx="1184989" cy="738664"/>
          </a:xfrm>
          <a:prstGeom prst="rect">
            <a:avLst/>
          </a:prstGeom>
          <a:noFill/>
        </p:spPr>
        <p:txBody>
          <a:bodyPr wrap="square" rtlCol="0">
            <a:spAutoFit/>
          </a:bodyPr>
          <a:lstStyle/>
          <a:p>
            <a:r>
              <a:rPr lang="en-GB" sz="2400" dirty="0">
                <a:solidFill>
                  <a:srgbClr val="5B3C60"/>
                </a:solidFill>
                <a:latin typeface="Verdana" panose="020B0604030504040204" pitchFamily="34" charset="0"/>
                <a:ea typeface="Verdana" panose="020B0604030504040204" pitchFamily="34" charset="0"/>
                <a:cs typeface="Verdana" panose="020B0604030504040204" pitchFamily="34" charset="0"/>
              </a:rPr>
              <a:t>1972</a:t>
            </a:r>
          </a:p>
          <a:p>
            <a:pPr marL="457200" indent="-457200">
              <a:buFont typeface="Arial" panose="020B0604020202020204" pitchFamily="34" charset="0"/>
              <a:buChar char="•"/>
            </a:pPr>
            <a:endParaRPr lang="en-GB" dirty="0">
              <a:solidFill>
                <a:srgbClr val="5B3C60"/>
              </a:solidFill>
            </a:endParaRPr>
          </a:p>
        </p:txBody>
      </p:sp>
      <p:sp>
        <p:nvSpPr>
          <p:cNvPr id="11" name="TextBox 10"/>
          <p:cNvSpPr txBox="1"/>
          <p:nvPr/>
        </p:nvSpPr>
        <p:spPr>
          <a:xfrm>
            <a:off x="5885285" y="4731442"/>
            <a:ext cx="1184989" cy="738664"/>
          </a:xfrm>
          <a:prstGeom prst="rect">
            <a:avLst/>
          </a:prstGeom>
          <a:noFill/>
        </p:spPr>
        <p:txBody>
          <a:bodyPr wrap="square" rtlCol="0">
            <a:spAutoFit/>
          </a:bodyPr>
          <a:lstStyle/>
          <a:p>
            <a:r>
              <a:rPr lang="en-GB" sz="2400" dirty="0">
                <a:solidFill>
                  <a:srgbClr val="5B3C60"/>
                </a:solidFill>
                <a:latin typeface="Verdana" panose="020B0604030504040204" pitchFamily="34" charset="0"/>
                <a:ea typeface="Verdana" panose="020B0604030504040204" pitchFamily="34" charset="0"/>
                <a:cs typeface="Verdana" panose="020B0604030504040204" pitchFamily="34" charset="0"/>
              </a:rPr>
              <a:t>2001</a:t>
            </a:r>
          </a:p>
          <a:p>
            <a:pPr marL="457200" indent="-457200">
              <a:buFont typeface="Arial" panose="020B0604020202020204" pitchFamily="34" charset="0"/>
              <a:buChar char="•"/>
            </a:pPr>
            <a:endParaRPr lang="en-GB" dirty="0">
              <a:solidFill>
                <a:srgbClr val="5B3C60"/>
              </a:solidFill>
            </a:endParaRPr>
          </a:p>
        </p:txBody>
      </p:sp>
      <p:sp>
        <p:nvSpPr>
          <p:cNvPr id="12" name="TextBox 11"/>
          <p:cNvSpPr txBox="1"/>
          <p:nvPr/>
        </p:nvSpPr>
        <p:spPr>
          <a:xfrm>
            <a:off x="7053942" y="4714497"/>
            <a:ext cx="1231642" cy="738664"/>
          </a:xfrm>
          <a:prstGeom prst="rect">
            <a:avLst/>
          </a:prstGeom>
          <a:noFill/>
        </p:spPr>
        <p:txBody>
          <a:bodyPr wrap="square" rtlCol="0">
            <a:spAutoFit/>
          </a:bodyPr>
          <a:lstStyle/>
          <a:p>
            <a:r>
              <a:rPr lang="en-GB" sz="2400" dirty="0">
                <a:solidFill>
                  <a:srgbClr val="5B3C60"/>
                </a:solidFill>
                <a:latin typeface="Verdana" panose="020B0604030504040204" pitchFamily="34" charset="0"/>
                <a:ea typeface="Verdana" panose="020B0604030504040204" pitchFamily="34" charset="0"/>
                <a:cs typeface="Verdana" panose="020B0604030504040204" pitchFamily="34" charset="0"/>
              </a:rPr>
              <a:t>2015&gt;</a:t>
            </a:r>
          </a:p>
          <a:p>
            <a:pPr marL="457200" indent="-457200">
              <a:buFont typeface="Arial" panose="020B0604020202020204" pitchFamily="34" charset="0"/>
              <a:buChar char="•"/>
            </a:pPr>
            <a:endParaRPr lang="en-GB" dirty="0">
              <a:solidFill>
                <a:srgbClr val="5B3C60"/>
              </a:solidFill>
            </a:endParaRPr>
          </a:p>
        </p:txBody>
      </p:sp>
      <p:grpSp>
        <p:nvGrpSpPr>
          <p:cNvPr id="21" name="Group 20"/>
          <p:cNvGrpSpPr/>
          <p:nvPr/>
        </p:nvGrpSpPr>
        <p:grpSpPr>
          <a:xfrm>
            <a:off x="783771" y="4384283"/>
            <a:ext cx="6960637" cy="318583"/>
            <a:chOff x="783771" y="4384283"/>
            <a:chExt cx="6960637" cy="318583"/>
          </a:xfrm>
        </p:grpSpPr>
        <p:cxnSp>
          <p:nvCxnSpPr>
            <p:cNvPr id="3" name="Straight Connector 2"/>
            <p:cNvCxnSpPr/>
            <p:nvPr/>
          </p:nvCxnSpPr>
          <p:spPr>
            <a:xfrm flipV="1">
              <a:off x="783771" y="4401712"/>
              <a:ext cx="6960637" cy="18662"/>
            </a:xfrm>
            <a:prstGeom prst="line">
              <a:avLst/>
            </a:prstGeom>
            <a:ln w="3492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88438" y="4406086"/>
              <a:ext cx="0" cy="271733"/>
            </a:xfrm>
            <a:prstGeom prst="line">
              <a:avLst/>
            </a:prstGeom>
            <a:ln w="3492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312938" y="4411043"/>
              <a:ext cx="0" cy="271733"/>
            </a:xfrm>
            <a:prstGeom prst="line">
              <a:avLst/>
            </a:prstGeom>
            <a:ln w="3492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750713" y="4384283"/>
              <a:ext cx="0" cy="271733"/>
            </a:xfrm>
            <a:prstGeom prst="line">
              <a:avLst/>
            </a:prstGeom>
            <a:ln w="3492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360063" y="4431133"/>
              <a:ext cx="0" cy="271733"/>
            </a:xfrm>
            <a:prstGeom prst="line">
              <a:avLst/>
            </a:prstGeom>
            <a:ln w="3492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927050" y="4431133"/>
              <a:ext cx="0" cy="271733"/>
            </a:xfrm>
            <a:prstGeom prst="line">
              <a:avLst/>
            </a:prstGeom>
            <a:ln w="3492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744408" y="4401712"/>
              <a:ext cx="0" cy="271733"/>
            </a:xfrm>
            <a:prstGeom prst="line">
              <a:avLst/>
            </a:prstGeom>
            <a:ln w="3492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446567" y="1637414"/>
            <a:ext cx="3928283" cy="2690489"/>
            <a:chOff x="783771" y="2237114"/>
            <a:chExt cx="3614837" cy="2090789"/>
          </a:xfrm>
        </p:grpSpPr>
        <p:pic>
          <p:nvPicPr>
            <p:cNvPr id="4100" name="Picture 4" descr="http://www.washingtonindependentreviewofbooks.com/assets/uploads/fact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2600" y="2575778"/>
              <a:ext cx="2826008" cy="1752125"/>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783771" y="2237114"/>
              <a:ext cx="2463282" cy="861774"/>
            </a:xfrm>
            <a:prstGeom prst="rect">
              <a:avLst/>
            </a:prstGeom>
            <a:noFill/>
          </p:spPr>
          <p:txBody>
            <a:bodyPr wrap="square" rtlCol="0">
              <a:spAutoFit/>
            </a:bodyPr>
            <a:lstStyle/>
            <a:p>
              <a:r>
                <a:rPr lang="en-GB" sz="3200" dirty="0">
                  <a:solidFill>
                    <a:srgbClr val="FF0000"/>
                  </a:solidFill>
                  <a:latin typeface="Verdana" panose="020B0604030504040204" pitchFamily="34" charset="0"/>
                  <a:ea typeface="Verdana" panose="020B0604030504040204" pitchFamily="34" charset="0"/>
                  <a:cs typeface="Verdana" panose="020B0604030504040204" pitchFamily="34" charset="0"/>
                </a:rPr>
                <a:t>Content</a:t>
              </a:r>
            </a:p>
            <a:p>
              <a:pPr marL="457200" indent="-457200">
                <a:buFont typeface="Arial" panose="020B0604020202020204" pitchFamily="34" charset="0"/>
                <a:buChar char="•"/>
              </a:pPr>
              <a:endParaRPr lang="en-GB" dirty="0"/>
            </a:p>
          </p:txBody>
        </p:sp>
      </p:grpSp>
      <p:grpSp>
        <p:nvGrpSpPr>
          <p:cNvPr id="26" name="Group 25"/>
          <p:cNvGrpSpPr/>
          <p:nvPr/>
        </p:nvGrpSpPr>
        <p:grpSpPr>
          <a:xfrm>
            <a:off x="4571810" y="1685287"/>
            <a:ext cx="4204410" cy="2489902"/>
            <a:chOff x="4571810" y="1685287"/>
            <a:chExt cx="4204410" cy="2489902"/>
          </a:xfrm>
        </p:grpSpPr>
        <p:sp>
          <p:nvSpPr>
            <p:cNvPr id="23" name="TextBox 22"/>
            <p:cNvSpPr txBox="1"/>
            <p:nvPr/>
          </p:nvSpPr>
          <p:spPr>
            <a:xfrm>
              <a:off x="6312938" y="1685287"/>
              <a:ext cx="2463282" cy="584775"/>
            </a:xfrm>
            <a:prstGeom prst="rect">
              <a:avLst/>
            </a:prstGeom>
            <a:noFill/>
          </p:spPr>
          <p:txBody>
            <a:bodyPr wrap="square" rtlCol="0">
              <a:spAutoFit/>
            </a:bodyPr>
            <a:lstStyle/>
            <a:p>
              <a:r>
                <a:rPr lang="en-GB" sz="3200" dirty="0">
                  <a:solidFill>
                    <a:srgbClr val="92D050"/>
                  </a:solidFill>
                  <a:latin typeface="Verdana" panose="020B0604030504040204" pitchFamily="34" charset="0"/>
                  <a:ea typeface="Verdana" panose="020B0604030504040204" pitchFamily="34" charset="0"/>
                  <a:cs typeface="Verdana" panose="020B0604030504040204" pitchFamily="34" charset="0"/>
                </a:rPr>
                <a:t>Capability</a:t>
              </a:r>
              <a:endParaRPr lang="en-GB" dirty="0">
                <a:solidFill>
                  <a:srgbClr val="92D050"/>
                </a:solidFill>
              </a:endParaRPr>
            </a:p>
          </p:txBody>
        </p:sp>
        <p:pic>
          <p:nvPicPr>
            <p:cNvPr id="4102" name="Picture 6" descr="https://media.licdn.com/mpr/mpr/shrinknp_400_400/p/6/005/0b2/31d/0c4103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1810" y="2227532"/>
              <a:ext cx="2312012" cy="1947657"/>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784315255"/>
      </p:ext>
    </p:extLst>
  </p:cSld>
  <p:clrMapOvr>
    <a:masterClrMapping/>
  </p:clrMapOvr>
  <p:transition spd="slow" advClick="0">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fade">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fade">
                                      <p:cBhvr>
                                        <p:cTn id="32" dur="500"/>
                                        <p:tgtEl>
                                          <p:spTgt spid="11">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fade">
                                      <p:cBhvr>
                                        <p:cTn id="37" dur="500"/>
                                        <p:tgtEl>
                                          <p:spTgt spid="1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descr="https://sites.google.com/site/criticalperiodhypothesis/_/rsrc/1354024233071/second-language-acquisition/evidence/1-s2.0-S0959438805000395-gr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646" y="3927752"/>
            <a:ext cx="7977113" cy="271158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97646" y="254373"/>
            <a:ext cx="8095101" cy="954107"/>
          </a:xfrm>
          <a:prstGeom prst="rect">
            <a:avLst/>
          </a:prstGeom>
        </p:spPr>
        <p:txBody>
          <a:bodyPr wrap="none">
            <a:spAutoFit/>
          </a:bodyPr>
          <a:lstStyle/>
          <a:p>
            <a:pPr defTabSz="914400" eaLnBrk="0" fontAlgn="base" hangingPunct="0">
              <a:spcBef>
                <a:spcPct val="0"/>
              </a:spcBef>
              <a:spcAft>
                <a:spcPct val="0"/>
              </a:spcAft>
            </a:pPr>
            <a:r>
              <a:rPr lang="en-GB" sz="3200" dirty="0">
                <a:solidFill>
                  <a:prstClr val="white"/>
                </a:solidFill>
                <a:latin typeface="Verdana" panose="020B0604030504040204" pitchFamily="34" charset="0"/>
                <a:ea typeface="Verdana" panose="020B0604030504040204" pitchFamily="34" charset="0"/>
                <a:cs typeface="Verdana" panose="020B0604030504040204" pitchFamily="34" charset="0"/>
              </a:rPr>
              <a:t>The evolution of language assessment</a:t>
            </a:r>
          </a:p>
          <a:p>
            <a:pPr defTabSz="914400" eaLnBrk="0" fontAlgn="base" hangingPunct="0">
              <a:spcBef>
                <a:spcPct val="0"/>
              </a:spcBef>
              <a:spcAft>
                <a:spcPct val="0"/>
              </a:spcAft>
            </a:pPr>
            <a:r>
              <a:rPr lang="en-GB" sz="2400" dirty="0">
                <a:solidFill>
                  <a:prstClr val="white"/>
                </a:solidFill>
                <a:latin typeface="Verdana" panose="020B0604030504040204" pitchFamily="34" charset="0"/>
                <a:ea typeface="Verdana" panose="020B0604030504040204" pitchFamily="34" charset="0"/>
                <a:cs typeface="Verdana" panose="020B0604030504040204" pitchFamily="34" charset="0"/>
              </a:rPr>
              <a:t>Examples of development</a:t>
            </a:r>
          </a:p>
        </p:txBody>
      </p:sp>
      <p:graphicFrame>
        <p:nvGraphicFramePr>
          <p:cNvPr id="6" name="Diagram 5"/>
          <p:cNvGraphicFramePr/>
          <p:nvPr>
            <p:extLst/>
          </p:nvPr>
        </p:nvGraphicFramePr>
        <p:xfrm>
          <a:off x="280218" y="2694512"/>
          <a:ext cx="2181626" cy="227365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Rectangle 3"/>
          <p:cNvSpPr/>
          <p:nvPr/>
        </p:nvSpPr>
        <p:spPr>
          <a:xfrm>
            <a:off x="2569497" y="1598620"/>
            <a:ext cx="6776720" cy="1938992"/>
          </a:xfrm>
          <a:prstGeom prst="rect">
            <a:avLst/>
          </a:prstGeom>
        </p:spPr>
        <p:txBody>
          <a:bodyPr wrap="square">
            <a:spAutoFit/>
          </a:bodyPr>
          <a:lstStyle/>
          <a:p>
            <a:pPr marL="0" indent="0">
              <a:buNone/>
            </a:pPr>
            <a:endParaRPr lang="en-US" sz="2400" dirty="0">
              <a:solidFill>
                <a:srgbClr val="5B3C60"/>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US" sz="2400" dirty="0">
                <a:solidFill>
                  <a:srgbClr val="5B3C60"/>
                </a:solidFill>
                <a:latin typeface="Verdana" panose="020B0604030504040204" pitchFamily="34" charset="0"/>
                <a:ea typeface="Verdana" panose="020B0604030504040204" pitchFamily="34" charset="0"/>
                <a:cs typeface="Verdana" panose="020B0604030504040204" pitchFamily="34" charset="0"/>
              </a:rPr>
              <a:t>Universal grammar - predisposition</a:t>
            </a:r>
          </a:p>
          <a:p>
            <a:pPr marL="342900" indent="-342900">
              <a:buFont typeface="Arial" panose="020B0604020202020204" pitchFamily="34" charset="0"/>
              <a:buChar char="•"/>
            </a:pPr>
            <a:r>
              <a:rPr lang="en-US" sz="2400" dirty="0">
                <a:solidFill>
                  <a:srgbClr val="5B3C60"/>
                </a:solidFill>
                <a:latin typeface="Verdana" panose="020B0604030504040204" pitchFamily="34" charset="0"/>
                <a:ea typeface="Verdana" panose="020B0604030504040204" pitchFamily="34" charset="0"/>
                <a:cs typeface="Verdana" panose="020B0604030504040204" pitchFamily="34" charset="0"/>
              </a:rPr>
              <a:t>Maximum Exposure Hypothesis</a:t>
            </a:r>
          </a:p>
          <a:p>
            <a:pPr marL="342900" indent="-342900">
              <a:buFont typeface="Arial" panose="020B0604020202020204" pitchFamily="34" charset="0"/>
              <a:buChar char="•"/>
            </a:pPr>
            <a:r>
              <a:rPr lang="en-US" sz="2400" dirty="0">
                <a:solidFill>
                  <a:srgbClr val="5B3C60"/>
                </a:solidFill>
                <a:latin typeface="Verdana" panose="020B0604030504040204" pitchFamily="34" charset="0"/>
                <a:ea typeface="Verdana" panose="020B0604030504040204" pitchFamily="34" charset="0"/>
                <a:cs typeface="Verdana" panose="020B0604030504040204" pitchFamily="34" charset="0"/>
              </a:rPr>
              <a:t>Constructivist to </a:t>
            </a:r>
            <a:r>
              <a:rPr lang="en-US" sz="2400" dirty="0" err="1">
                <a:solidFill>
                  <a:srgbClr val="5B3C60"/>
                </a:solidFill>
                <a:latin typeface="Verdana" panose="020B0604030504040204" pitchFamily="34" charset="0"/>
                <a:ea typeface="Verdana" panose="020B0604030504040204" pitchFamily="34" charset="0"/>
                <a:cs typeface="Verdana" panose="020B0604030504040204" pitchFamily="34" charset="0"/>
              </a:rPr>
              <a:t>connectomics</a:t>
            </a:r>
            <a:endParaRPr lang="en-US" sz="2400" dirty="0">
              <a:solidFill>
                <a:srgbClr val="5B3C60"/>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US" sz="2400" dirty="0">
                <a:solidFill>
                  <a:srgbClr val="5B3C60"/>
                </a:solidFill>
                <a:latin typeface="Verdana" panose="020B0604030504040204" pitchFamily="34" charset="0"/>
                <a:ea typeface="Verdana" panose="020B0604030504040204" pitchFamily="34" charset="0"/>
                <a:cs typeface="Verdana" panose="020B0604030504040204" pitchFamily="34" charset="0"/>
              </a:rPr>
              <a:t>Critical Period Hypothesis</a:t>
            </a:r>
          </a:p>
        </p:txBody>
      </p:sp>
      <p:pic>
        <p:nvPicPr>
          <p:cNvPr id="2052" name="Picture 4" descr="https://userscontent2.emaze.com/images/e26cf004-9078-470b-bfe1-294a503d1098/480cdba79618aafe48992061578ec72d.jpe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53264" y="2238497"/>
            <a:ext cx="3996813" cy="22744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82067918"/>
      </p:ext>
    </p:extLst>
  </p:cSld>
  <p:clrMapOvr>
    <a:masterClrMapping/>
  </p:clrMapOvr>
  <p:transition spd="slow" advClick="0">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3854BB46-1857-4DA7-B7E1-96452820C50C}"/>
                                            </p:graphicEl>
                                          </p:spTgt>
                                        </p:tgtEl>
                                        <p:attrNameLst>
                                          <p:attrName>style.visibility</p:attrName>
                                        </p:attrNameLst>
                                      </p:cBhvr>
                                      <p:to>
                                        <p:strVal val="visible"/>
                                      </p:to>
                                    </p:set>
                                    <p:animEffect transition="in" filter="fade">
                                      <p:cBhvr>
                                        <p:cTn id="7" dur="500"/>
                                        <p:tgtEl>
                                          <p:spTgt spid="6">
                                            <p:graphicEl>
                                              <a:dgm id="{3854BB46-1857-4DA7-B7E1-96452820C50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2" dur="500"/>
                                        <p:tgtEl>
                                          <p:spTgt spid="4">
                                            <p:txEl>
                                              <p:pRg st="1" end="1"/>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5" dur="500"/>
                                        <p:tgtEl>
                                          <p:spTgt spid="4">
                                            <p:txEl>
                                              <p:pRg st="2" end="2"/>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randombar(horizontal)">
                                      <p:cBhvr>
                                        <p:cTn id="18" dur="500"/>
                                        <p:tgtEl>
                                          <p:spTgt spid="4">
                                            <p:txEl>
                                              <p:pRg st="3" end="3"/>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1" dur="500"/>
                                        <p:tgtEl>
                                          <p:spTgt spid="4">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050"/>
                                        </p:tgtEl>
                                        <p:attrNameLst>
                                          <p:attrName>style.visibility</p:attrName>
                                        </p:attrNameLst>
                                      </p:cBhvr>
                                      <p:to>
                                        <p:strVal val="visible"/>
                                      </p:to>
                                    </p:set>
                                  </p:childTnLst>
                                  <p:subTnLst>
                                    <p:set>
                                      <p:cBhvr override="childStyle">
                                        <p:cTn dur="1" fill="hold" display="0" masterRel="nextClick" afterEffect="1"/>
                                        <p:tgtEl>
                                          <p:spTgt spid="2050"/>
                                        </p:tgtEl>
                                        <p:attrNameLst>
                                          <p:attrName>style.visibility</p:attrName>
                                        </p:attrNameLst>
                                      </p:cBhvr>
                                      <p:to>
                                        <p:strVal val="hidden"/>
                                      </p:to>
                                    </p:set>
                                  </p:sub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6" name="Title 1"/>
          <p:cNvSpPr>
            <a:spLocks noGrp="1"/>
          </p:cNvSpPr>
          <p:nvPr>
            <p:ph type="title"/>
          </p:nvPr>
        </p:nvSpPr>
        <p:spPr bwMode="auto">
          <a:xfrm>
            <a:off x="485775" y="188913"/>
            <a:ext cx="8229600" cy="785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b="0">
                <a:latin typeface="Verdana" charset="0"/>
                <a:ea typeface="ＭＳ Ｐゴシック" charset="-128"/>
              </a:rPr>
              <a:t>Trinity College London</a:t>
            </a:r>
            <a:br>
              <a:rPr lang="en-GB" altLang="en-US" b="0">
                <a:latin typeface="Verdana" charset="0"/>
                <a:ea typeface="ＭＳ Ｐゴシック" charset="-128"/>
              </a:rPr>
            </a:br>
            <a:r>
              <a:rPr lang="en-GB" altLang="en-US" sz="2400" b="0">
                <a:latin typeface="Verdana" charset="0"/>
                <a:ea typeface="ＭＳ Ｐゴシック" charset="-128"/>
              </a:rPr>
              <a:t>Speaking &amp; Listening module</a:t>
            </a:r>
            <a:endParaRPr lang="en-GB" altLang="en-US" b="0">
              <a:latin typeface="Verdana" charset="0"/>
              <a:ea typeface="ＭＳ Ｐゴシック" charset="-128"/>
            </a:endParaRPr>
          </a:p>
        </p:txBody>
      </p:sp>
      <p:sp>
        <p:nvSpPr>
          <p:cNvPr id="52227" name="Rectangle 7"/>
          <p:cNvSpPr>
            <a:spLocks noChangeArrowheads="1"/>
          </p:cNvSpPr>
          <p:nvPr/>
        </p:nvSpPr>
        <p:spPr bwMode="auto">
          <a:xfrm>
            <a:off x="523875" y="1700213"/>
            <a:ext cx="81518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defTabSz="914400" eaLnBrk="0" fontAlgn="base" hangingPunct="0">
              <a:spcBef>
                <a:spcPct val="0"/>
              </a:spcBef>
              <a:spcAft>
                <a:spcPct val="0"/>
              </a:spcAft>
            </a:pPr>
            <a:r>
              <a:rPr lang="en-US" altLang="en-US" sz="3200" b="1">
                <a:solidFill>
                  <a:srgbClr val="50144B"/>
                </a:solidFill>
                <a:latin typeface="Verdana" charset="0"/>
              </a:rPr>
              <a:t>ISE </a:t>
            </a:r>
            <a:r>
              <a:rPr lang="en-US" altLang="en-US" sz="3200">
                <a:solidFill>
                  <a:srgbClr val="50144B"/>
                </a:solidFill>
                <a:latin typeface="Verdana" charset="0"/>
              </a:rPr>
              <a:t>Speaking &amp; Listening </a:t>
            </a:r>
            <a:endParaRPr lang="en-US" altLang="en-US" sz="3200" b="1">
              <a:solidFill>
                <a:srgbClr val="50144B"/>
              </a:solidFill>
              <a:latin typeface="Verdana" charset="0"/>
            </a:endParaRPr>
          </a:p>
        </p:txBody>
      </p:sp>
      <p:graphicFrame>
        <p:nvGraphicFramePr>
          <p:cNvPr id="6" name="Tabla 10"/>
          <p:cNvGraphicFramePr>
            <a:graphicFrameLocks noGrp="1"/>
          </p:cNvGraphicFramePr>
          <p:nvPr/>
        </p:nvGraphicFramePr>
        <p:xfrm>
          <a:off x="485775" y="2492375"/>
          <a:ext cx="8391525" cy="3552827"/>
        </p:xfrm>
        <a:graphic>
          <a:graphicData uri="http://schemas.openxmlformats.org/drawingml/2006/table">
            <a:tbl>
              <a:tblPr/>
              <a:tblGrid>
                <a:gridCol w="1789113">
                  <a:extLst>
                    <a:ext uri="{9D8B030D-6E8A-4147-A177-3AD203B41FA5}">
                      <a16:colId xmlns:a16="http://schemas.microsoft.com/office/drawing/2014/main" val="20000"/>
                    </a:ext>
                  </a:extLst>
                </a:gridCol>
                <a:gridCol w="1552575">
                  <a:extLst>
                    <a:ext uri="{9D8B030D-6E8A-4147-A177-3AD203B41FA5}">
                      <a16:colId xmlns:a16="http://schemas.microsoft.com/office/drawing/2014/main" val="20001"/>
                    </a:ext>
                  </a:extLst>
                </a:gridCol>
                <a:gridCol w="1670050">
                  <a:extLst>
                    <a:ext uri="{9D8B030D-6E8A-4147-A177-3AD203B41FA5}">
                      <a16:colId xmlns:a16="http://schemas.microsoft.com/office/drawing/2014/main" val="20002"/>
                    </a:ext>
                  </a:extLst>
                </a:gridCol>
                <a:gridCol w="1709737">
                  <a:extLst>
                    <a:ext uri="{9D8B030D-6E8A-4147-A177-3AD203B41FA5}">
                      <a16:colId xmlns:a16="http://schemas.microsoft.com/office/drawing/2014/main" val="20003"/>
                    </a:ext>
                  </a:extLst>
                </a:gridCol>
                <a:gridCol w="1670050">
                  <a:extLst>
                    <a:ext uri="{9D8B030D-6E8A-4147-A177-3AD203B41FA5}">
                      <a16:colId xmlns:a16="http://schemas.microsoft.com/office/drawing/2014/main" val="20004"/>
                    </a:ext>
                  </a:extLst>
                </a:gridCol>
              </a:tblGrid>
              <a:tr h="633413">
                <a:tc>
                  <a: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GB" sz="1000" b="1" i="0" u="none" strike="noStrike" cap="none" normalizeH="0" baseline="0">
                        <a:ln>
                          <a:noFill/>
                        </a:ln>
                        <a:solidFill>
                          <a:srgbClr val="FFFFFF"/>
                        </a:solidFill>
                        <a:effectLst/>
                        <a:latin typeface="Verdana" charset="0"/>
                        <a:ea typeface="ＭＳ Ｐゴシック" charset="-128"/>
                      </a:endParaRPr>
                    </a:p>
                  </a:txBody>
                  <a:tcPr marL="68576" marR="68576" marT="34278" marB="3427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GB" sz="1800" b="1" i="0" u="none" strike="noStrike" cap="none" normalizeH="0" baseline="0">
                          <a:ln>
                            <a:noFill/>
                          </a:ln>
                          <a:solidFill>
                            <a:srgbClr val="FFFFFF"/>
                          </a:solidFill>
                          <a:effectLst/>
                          <a:latin typeface="Verdana" charset="0"/>
                          <a:ea typeface="ＭＳ Ｐゴシック" charset="-128"/>
                        </a:rPr>
                        <a:t>ISE F</a:t>
                      </a:r>
                    </a:p>
                  </a:txBody>
                  <a:tcPr marL="68576" marR="68576" marT="34278" marB="3427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C1D85"/>
                    </a:solidFill>
                  </a:tcPr>
                </a:tc>
                <a:tc>
                  <a: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GB" sz="1800" b="1" i="0" u="none" strike="noStrike" cap="none" normalizeH="0" baseline="0">
                          <a:ln>
                            <a:noFill/>
                          </a:ln>
                          <a:solidFill>
                            <a:srgbClr val="FFFFFF"/>
                          </a:solidFill>
                          <a:effectLst/>
                          <a:latin typeface="Verdana" charset="0"/>
                          <a:ea typeface="ＭＳ Ｐゴシック" charset="-128"/>
                        </a:rPr>
                        <a:t>ISE I</a:t>
                      </a:r>
                    </a:p>
                  </a:txBody>
                  <a:tcPr marL="68576" marR="68576" marT="34278" marB="3427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C1D85"/>
                    </a:solidFill>
                  </a:tcPr>
                </a:tc>
                <a:tc>
                  <a: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GB" sz="1800" b="1" i="0" u="none" strike="noStrike" cap="none" normalizeH="0" baseline="0">
                          <a:ln>
                            <a:noFill/>
                          </a:ln>
                          <a:solidFill>
                            <a:srgbClr val="FFFFFF"/>
                          </a:solidFill>
                          <a:effectLst/>
                          <a:latin typeface="Verdana" charset="0"/>
                          <a:ea typeface="ＭＳ Ｐゴシック" charset="-128"/>
                        </a:rPr>
                        <a:t>ISE II</a:t>
                      </a:r>
                    </a:p>
                  </a:txBody>
                  <a:tcPr marL="68576" marR="68576" marT="34278" marB="3427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C1D85"/>
                    </a:solidFill>
                  </a:tcPr>
                </a:tc>
                <a:tc>
                  <a: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GB" sz="1800" b="1" i="0" u="none" strike="noStrike" cap="none" normalizeH="0" baseline="0">
                          <a:ln>
                            <a:noFill/>
                          </a:ln>
                          <a:solidFill>
                            <a:srgbClr val="FFFFFF"/>
                          </a:solidFill>
                          <a:effectLst/>
                          <a:latin typeface="Verdana" charset="0"/>
                          <a:ea typeface="ＭＳ Ｐゴシック" charset="-128"/>
                        </a:rPr>
                        <a:t>ISE III</a:t>
                      </a:r>
                    </a:p>
                  </a:txBody>
                  <a:tcPr marL="68576" marR="68576" marT="34278" marB="3427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C1D85"/>
                    </a:solidFill>
                  </a:tcPr>
                </a:tc>
                <a:extLst>
                  <a:ext uri="{0D108BD9-81ED-4DB2-BD59-A6C34878D82A}">
                    <a16:rowId xmlns:a16="http://schemas.microsoft.com/office/drawing/2014/main" val="10000"/>
                  </a:ext>
                </a:extLst>
              </a:tr>
              <a:tr h="395288">
                <a:tc>
                  <a: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GB" sz="1600" b="0" i="0" u="none" strike="noStrike" cap="none" normalizeH="0" baseline="0">
                          <a:ln>
                            <a:noFill/>
                          </a:ln>
                          <a:solidFill>
                            <a:srgbClr val="000000"/>
                          </a:solidFill>
                          <a:effectLst/>
                          <a:latin typeface="Verdana" charset="0"/>
                          <a:ea typeface="ＭＳ Ｐゴシック" charset="-128"/>
                        </a:rPr>
                        <a:t>CEFR level</a:t>
                      </a:r>
                    </a:p>
                  </a:txBody>
                  <a:tcPr marL="68576" marR="68576" marT="34278" marB="3427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GB" sz="1600" b="0" i="0" u="none" strike="noStrike" cap="none" normalizeH="0" baseline="0">
                          <a:ln>
                            <a:noFill/>
                          </a:ln>
                          <a:solidFill>
                            <a:srgbClr val="000000"/>
                          </a:solidFill>
                          <a:effectLst/>
                          <a:latin typeface="Verdana" charset="0"/>
                          <a:ea typeface="ＭＳ Ｐゴシック" charset="-128"/>
                        </a:rPr>
                        <a:t>A2</a:t>
                      </a:r>
                    </a:p>
                  </a:txBody>
                  <a:tcPr marL="68576" marR="68576" marT="34278" marB="3427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GB" sz="1600" b="0" i="0" u="none" strike="noStrike" cap="none" normalizeH="0" baseline="0">
                          <a:ln>
                            <a:noFill/>
                          </a:ln>
                          <a:solidFill>
                            <a:srgbClr val="000000"/>
                          </a:solidFill>
                          <a:effectLst/>
                          <a:latin typeface="Verdana" charset="0"/>
                          <a:ea typeface="ＭＳ Ｐゴシック" charset="-128"/>
                        </a:rPr>
                        <a:t>B1</a:t>
                      </a:r>
                    </a:p>
                  </a:txBody>
                  <a:tcPr marL="68576" marR="68576" marT="34278" marB="3427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GB" sz="1600" b="0" i="0" u="none" strike="noStrike" cap="none" normalizeH="0" baseline="0">
                          <a:ln>
                            <a:noFill/>
                          </a:ln>
                          <a:solidFill>
                            <a:srgbClr val="000000"/>
                          </a:solidFill>
                          <a:effectLst/>
                          <a:latin typeface="Verdana" charset="0"/>
                          <a:ea typeface="ＭＳ Ｐゴシック" charset="-128"/>
                        </a:rPr>
                        <a:t>B2</a:t>
                      </a:r>
                    </a:p>
                  </a:txBody>
                  <a:tcPr marL="68576" marR="68576" marT="34278" marB="3427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GB" sz="1600" b="0" i="0" u="none" strike="noStrike" cap="none" normalizeH="0" baseline="0">
                          <a:ln>
                            <a:noFill/>
                          </a:ln>
                          <a:solidFill>
                            <a:srgbClr val="000000"/>
                          </a:solidFill>
                          <a:effectLst/>
                          <a:latin typeface="Verdana" charset="0"/>
                          <a:ea typeface="ＭＳ Ｐゴシック" charset="-128"/>
                        </a:rPr>
                        <a:t>C1</a:t>
                      </a:r>
                    </a:p>
                  </a:txBody>
                  <a:tcPr marL="68576" marR="68576" marT="34278" marB="3427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457200">
                <a:tc>
                  <a: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GB" sz="1400" b="1" i="0" u="none" strike="noStrike" cap="none" normalizeH="0" baseline="0">
                          <a:ln>
                            <a:noFill/>
                          </a:ln>
                          <a:solidFill>
                            <a:srgbClr val="000000"/>
                          </a:solidFill>
                          <a:effectLst/>
                          <a:latin typeface="Verdana" charset="0"/>
                          <a:ea typeface="ＭＳ Ｐゴシック" charset="-128"/>
                        </a:rPr>
                        <a:t>Topic task</a:t>
                      </a:r>
                    </a:p>
                  </a:txBody>
                  <a:tcPr marL="68576" marR="68576" marT="34278" marB="3427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GB" sz="1600" b="0" i="0" u="none" strike="noStrike" cap="none" normalizeH="0" baseline="0">
                          <a:ln>
                            <a:noFill/>
                          </a:ln>
                          <a:solidFill>
                            <a:srgbClr val="000000"/>
                          </a:solidFill>
                          <a:effectLst/>
                          <a:latin typeface="Verdana" charset="0"/>
                          <a:ea typeface="ＭＳ Ｐゴシック" charset="-128"/>
                        </a:rPr>
                        <a:t>4 minutes</a:t>
                      </a:r>
                    </a:p>
                  </a:txBody>
                  <a:tcPr marL="68576" marR="68576" marT="34278" marB="3427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GB" sz="1600" b="0" i="0" u="none" strike="noStrike" cap="none" normalizeH="0" baseline="0">
                          <a:ln>
                            <a:noFill/>
                          </a:ln>
                          <a:solidFill>
                            <a:srgbClr val="000000"/>
                          </a:solidFill>
                          <a:effectLst/>
                          <a:latin typeface="Verdana" charset="0"/>
                          <a:ea typeface="ＭＳ Ｐゴシック" charset="-128"/>
                        </a:rPr>
                        <a:t>4 minutes</a:t>
                      </a:r>
                    </a:p>
                  </a:txBody>
                  <a:tcPr marL="68576" marR="68576" marT="34278" marB="3427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GB" sz="1600" b="0" i="0" u="none" strike="noStrike" cap="none" normalizeH="0" baseline="0">
                          <a:ln>
                            <a:noFill/>
                          </a:ln>
                          <a:solidFill>
                            <a:srgbClr val="000000"/>
                          </a:solidFill>
                          <a:effectLst/>
                          <a:latin typeface="Verdana" charset="0"/>
                          <a:ea typeface="ＭＳ Ｐゴシック" charset="-128"/>
                        </a:rPr>
                        <a:t>4 minutes</a:t>
                      </a:r>
                    </a:p>
                  </a:txBody>
                  <a:tcPr marL="68576" marR="68576" marT="34278" marB="3427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GB" sz="1600" b="0" i="0" u="none" strike="noStrike" cap="none" normalizeH="0" baseline="0">
                          <a:ln>
                            <a:noFill/>
                          </a:ln>
                          <a:solidFill>
                            <a:srgbClr val="000000"/>
                          </a:solidFill>
                          <a:effectLst/>
                          <a:latin typeface="Verdana" charset="0"/>
                          <a:ea typeface="ＭＳ Ｐゴシック" charset="-128"/>
                        </a:rPr>
                        <a:t>8 minutes</a:t>
                      </a:r>
                    </a:p>
                  </a:txBody>
                  <a:tcPr marL="68576" marR="68576" marT="34278" marB="3427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633413">
                <a:tc>
                  <a: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GB" sz="1400" b="1" i="0" u="none" strike="noStrike" cap="none" normalizeH="0" baseline="0">
                          <a:ln>
                            <a:noFill/>
                          </a:ln>
                          <a:solidFill>
                            <a:srgbClr val="000000"/>
                          </a:solidFill>
                          <a:effectLst/>
                          <a:latin typeface="Verdana" charset="0"/>
                          <a:ea typeface="ＭＳ Ｐゴシック" charset="-128"/>
                        </a:rPr>
                        <a:t>Collaborative task</a:t>
                      </a:r>
                    </a:p>
                  </a:txBody>
                  <a:tcPr marL="68576" marR="68576" marT="34278" marB="3427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GB" sz="1600" b="0" i="0" u="none" strike="noStrike" cap="none" normalizeH="0" baseline="0">
                          <a:ln>
                            <a:noFill/>
                          </a:ln>
                          <a:solidFill>
                            <a:srgbClr val="000000"/>
                          </a:solidFill>
                          <a:effectLst/>
                          <a:latin typeface="Verdana" charset="0"/>
                          <a:ea typeface="ＭＳ Ｐゴシック" charset="-128"/>
                        </a:rPr>
                        <a:t>- </a:t>
                      </a:r>
                    </a:p>
                  </a:txBody>
                  <a:tcPr marL="68576" marR="68576" marT="34278" marB="3427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GB" sz="1600" b="0" i="0" u="none" strike="noStrike" cap="none" normalizeH="0" baseline="0">
                          <a:ln>
                            <a:noFill/>
                          </a:ln>
                          <a:solidFill>
                            <a:srgbClr val="000000"/>
                          </a:solidFill>
                          <a:effectLst/>
                          <a:latin typeface="Verdana" charset="0"/>
                          <a:ea typeface="ＭＳ Ｐゴシック" charset="-128"/>
                        </a:rPr>
                        <a:t>- </a:t>
                      </a:r>
                    </a:p>
                  </a:txBody>
                  <a:tcPr marL="68576" marR="68576" marT="34278" marB="3427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GB" sz="1600" b="0" i="0" u="none" strike="noStrike" cap="none" normalizeH="0" baseline="0">
                          <a:ln>
                            <a:noFill/>
                          </a:ln>
                          <a:solidFill>
                            <a:srgbClr val="000000"/>
                          </a:solidFill>
                          <a:effectLst/>
                          <a:latin typeface="Verdana" charset="0"/>
                          <a:ea typeface="ＭＳ Ｐゴシック" charset="-128"/>
                        </a:rPr>
                        <a:t>4 minutes</a:t>
                      </a:r>
                    </a:p>
                  </a:txBody>
                  <a:tcPr marL="68576" marR="68576" marT="34278" marB="3427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GB" sz="1600" b="0" i="0" u="none" strike="noStrike" cap="none" normalizeH="0" baseline="0">
                          <a:ln>
                            <a:noFill/>
                          </a:ln>
                          <a:solidFill>
                            <a:srgbClr val="000000"/>
                          </a:solidFill>
                          <a:effectLst/>
                          <a:latin typeface="Verdana" charset="0"/>
                          <a:ea typeface="ＭＳ Ｐゴシック" charset="-128"/>
                        </a:rPr>
                        <a:t>4 minutes </a:t>
                      </a:r>
                    </a:p>
                  </a:txBody>
                  <a:tcPr marL="68576" marR="68576" marT="34278" marB="3427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633413">
                <a:tc>
                  <a: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GB" sz="1400" b="1" i="0" u="none" strike="noStrike" cap="none" normalizeH="0" baseline="0">
                          <a:ln>
                            <a:noFill/>
                          </a:ln>
                          <a:solidFill>
                            <a:srgbClr val="000000"/>
                          </a:solidFill>
                          <a:effectLst/>
                          <a:latin typeface="Verdana" charset="0"/>
                          <a:ea typeface="ＭＳ Ｐゴシック" charset="-128"/>
                        </a:rPr>
                        <a:t>Conversation task</a:t>
                      </a:r>
                    </a:p>
                  </a:txBody>
                  <a:tcPr marL="68576" marR="68576" marT="34278" marB="3427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GB" sz="1600" b="0" i="0" u="none" strike="noStrike" cap="none" normalizeH="0" baseline="0">
                          <a:ln>
                            <a:noFill/>
                          </a:ln>
                          <a:solidFill>
                            <a:srgbClr val="000000"/>
                          </a:solidFill>
                          <a:effectLst/>
                          <a:latin typeface="Verdana" charset="0"/>
                          <a:ea typeface="ＭＳ Ｐゴシック" charset="-128"/>
                        </a:rPr>
                        <a:t>2 minutes</a:t>
                      </a:r>
                    </a:p>
                  </a:txBody>
                  <a:tcPr marL="68576" marR="68576" marT="34278" marB="3427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GB" sz="1600" b="0" i="0" u="none" strike="noStrike" cap="none" normalizeH="0" baseline="0">
                          <a:ln>
                            <a:noFill/>
                          </a:ln>
                          <a:solidFill>
                            <a:srgbClr val="000000"/>
                          </a:solidFill>
                          <a:effectLst/>
                          <a:latin typeface="Verdana" charset="0"/>
                          <a:ea typeface="ＭＳ Ｐゴシック" charset="-128"/>
                        </a:rPr>
                        <a:t>2 minutes</a:t>
                      </a:r>
                    </a:p>
                  </a:txBody>
                  <a:tcPr marL="68576" marR="68576" marT="34278" marB="3427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GB" sz="1600" b="0" i="0" u="none" strike="noStrike" cap="none" normalizeH="0" baseline="0">
                          <a:ln>
                            <a:noFill/>
                          </a:ln>
                          <a:solidFill>
                            <a:srgbClr val="000000"/>
                          </a:solidFill>
                          <a:effectLst/>
                          <a:latin typeface="Verdana" charset="0"/>
                          <a:ea typeface="ＭＳ Ｐゴシック" charset="-128"/>
                        </a:rPr>
                        <a:t>2 minutes </a:t>
                      </a:r>
                    </a:p>
                  </a:txBody>
                  <a:tcPr marL="68576" marR="68576" marT="34278" marB="3427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GB" sz="1600" b="0" i="0" u="none" strike="noStrike" cap="none" normalizeH="0" baseline="0">
                          <a:ln>
                            <a:noFill/>
                          </a:ln>
                          <a:solidFill>
                            <a:srgbClr val="000000"/>
                          </a:solidFill>
                          <a:effectLst/>
                          <a:latin typeface="Verdana" charset="0"/>
                          <a:ea typeface="ＭＳ Ｐゴシック" charset="-128"/>
                        </a:rPr>
                        <a:t>3 minutes </a:t>
                      </a:r>
                    </a:p>
                  </a:txBody>
                  <a:tcPr marL="68576" marR="68576" marT="34278" marB="3427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800100">
                <a:tc>
                  <a: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GB" sz="1400" b="1" i="0" u="none" strike="noStrike" cap="none" normalizeH="0" baseline="0">
                          <a:ln>
                            <a:noFill/>
                          </a:ln>
                          <a:solidFill>
                            <a:srgbClr val="000000"/>
                          </a:solidFill>
                          <a:effectLst/>
                          <a:latin typeface="Verdana" charset="0"/>
                          <a:ea typeface="ＭＳ Ｐゴシック" charset="-128"/>
                        </a:rPr>
                        <a:t>Independent listening task/s</a:t>
                      </a:r>
                    </a:p>
                  </a:txBody>
                  <a:tcPr marL="68576" marR="68576" marT="34278" marB="3427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GB" sz="1600" b="0" i="0" u="none" strike="noStrike" cap="none" normalizeH="0" baseline="0">
                          <a:ln>
                            <a:noFill/>
                          </a:ln>
                          <a:solidFill>
                            <a:srgbClr val="000000"/>
                          </a:solidFill>
                          <a:effectLst/>
                          <a:latin typeface="Verdana" charset="0"/>
                          <a:ea typeface="ＭＳ Ｐゴシック" charset="-128"/>
                        </a:rPr>
                        <a:t>6 minutes</a:t>
                      </a:r>
                    </a:p>
                  </a:txBody>
                  <a:tcPr marL="68576" marR="68576" marT="34278" marB="3427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GB" sz="1600" b="0" i="0" u="none" strike="noStrike" cap="none" normalizeH="0" baseline="0">
                          <a:ln>
                            <a:noFill/>
                          </a:ln>
                          <a:solidFill>
                            <a:srgbClr val="000000"/>
                          </a:solidFill>
                          <a:effectLst/>
                          <a:latin typeface="Verdana" charset="0"/>
                          <a:ea typeface="ＭＳ Ｐゴシック" charset="-128"/>
                        </a:rPr>
                        <a:t>10 minutes</a:t>
                      </a:r>
                    </a:p>
                  </a:txBody>
                  <a:tcPr marL="68576" marR="68576" marT="34278" marB="3427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GB" sz="1600" b="0" i="0" u="none" strike="noStrike" cap="none" normalizeH="0" baseline="0">
                          <a:ln>
                            <a:noFill/>
                          </a:ln>
                          <a:solidFill>
                            <a:srgbClr val="000000"/>
                          </a:solidFill>
                          <a:effectLst/>
                          <a:latin typeface="Verdana" charset="0"/>
                          <a:ea typeface="ＭＳ Ｐゴシック" charset="-128"/>
                        </a:rPr>
                        <a:t>8 minutes</a:t>
                      </a:r>
                    </a:p>
                  </a:txBody>
                  <a:tcPr marL="68576" marR="68576" marT="34278" marB="3427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GB" sz="1600" b="0" i="0" u="none" strike="noStrike" cap="none" normalizeH="0" baseline="0">
                          <a:ln>
                            <a:noFill/>
                          </a:ln>
                          <a:solidFill>
                            <a:srgbClr val="000000"/>
                          </a:solidFill>
                          <a:effectLst/>
                          <a:latin typeface="Verdana" charset="0"/>
                          <a:ea typeface="ＭＳ Ｐゴシック" charset="-128"/>
                        </a:rPr>
                        <a:t>8 minutes</a:t>
                      </a:r>
                    </a:p>
                  </a:txBody>
                  <a:tcPr marL="68576" marR="68576" marT="34278" marB="3427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210914305"/>
      </p:ext>
    </p:extLst>
  </p:cSld>
  <p:clrMapOvr>
    <a:masterClrMapping/>
  </p:clrMapOvr>
  <p:transition spd="med" advClick="0">
    <p:fade/>
  </p:transition>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0" name="Title 1"/>
          <p:cNvSpPr>
            <a:spLocks noGrp="1"/>
          </p:cNvSpPr>
          <p:nvPr>
            <p:ph type="title"/>
          </p:nvPr>
        </p:nvSpPr>
        <p:spPr bwMode="auto">
          <a:xfrm>
            <a:off x="485775" y="357188"/>
            <a:ext cx="8229600" cy="785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GB" altLang="en-US" sz="3500">
                <a:solidFill>
                  <a:schemeClr val="bg1"/>
                </a:solidFill>
                <a:latin typeface="Verdana" charset="0"/>
                <a:ea typeface="ＭＳ Ｐゴシック" charset="-128"/>
              </a:rPr>
              <a:t>Trinity College London &amp; ISE</a:t>
            </a:r>
          </a:p>
        </p:txBody>
      </p:sp>
      <p:sp>
        <p:nvSpPr>
          <p:cNvPr id="58371" name="TextBox 8"/>
          <p:cNvSpPr txBox="1">
            <a:spLocks noChangeArrowheads="1"/>
          </p:cNvSpPr>
          <p:nvPr/>
        </p:nvSpPr>
        <p:spPr bwMode="auto">
          <a:xfrm>
            <a:off x="509588" y="1770063"/>
            <a:ext cx="7050087"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defTabSz="914400" eaLnBrk="0" fontAlgn="base" hangingPunct="0">
              <a:spcBef>
                <a:spcPct val="0"/>
              </a:spcBef>
              <a:spcAft>
                <a:spcPct val="0"/>
              </a:spcAft>
            </a:pPr>
            <a:endParaRPr lang="en-GB" altLang="en-US" sz="2800">
              <a:solidFill>
                <a:srgbClr val="1F88A8"/>
              </a:solidFill>
              <a:latin typeface="Verdana" charset="0"/>
            </a:endParaRPr>
          </a:p>
          <a:p>
            <a:pPr defTabSz="914400" eaLnBrk="0" fontAlgn="base" hangingPunct="0">
              <a:spcBef>
                <a:spcPct val="0"/>
              </a:spcBef>
              <a:spcAft>
                <a:spcPct val="0"/>
              </a:spcAft>
            </a:pPr>
            <a:r>
              <a:rPr lang="en-GB" altLang="en-US" sz="2800">
                <a:solidFill>
                  <a:srgbClr val="1F88A8"/>
                </a:solidFill>
                <a:latin typeface="Verdana" charset="0"/>
              </a:rPr>
              <a:t>When do you speak without listening?</a:t>
            </a:r>
          </a:p>
          <a:p>
            <a:pPr defTabSz="914400" eaLnBrk="0" fontAlgn="base" hangingPunct="0">
              <a:spcBef>
                <a:spcPct val="0"/>
              </a:spcBef>
              <a:spcAft>
                <a:spcPct val="0"/>
              </a:spcAft>
            </a:pPr>
            <a:endParaRPr lang="en-GB" altLang="en-US" sz="2800">
              <a:solidFill>
                <a:srgbClr val="1F88A8"/>
              </a:solidFill>
              <a:latin typeface="Verdana" charset="0"/>
            </a:endParaRPr>
          </a:p>
          <a:p>
            <a:pPr defTabSz="914400" eaLnBrk="0" fontAlgn="base" hangingPunct="0">
              <a:spcBef>
                <a:spcPct val="0"/>
              </a:spcBef>
              <a:spcAft>
                <a:spcPct val="0"/>
              </a:spcAft>
            </a:pPr>
            <a:r>
              <a:rPr lang="en-GB" altLang="en-US" sz="2800">
                <a:solidFill>
                  <a:srgbClr val="1F88A8"/>
                </a:solidFill>
                <a:latin typeface="Verdana" charset="0"/>
              </a:rPr>
              <a:t>When do you write without reading?</a:t>
            </a:r>
          </a:p>
        </p:txBody>
      </p:sp>
      <p:sp>
        <p:nvSpPr>
          <p:cNvPr id="10" name="TextBox 9"/>
          <p:cNvSpPr txBox="1">
            <a:spLocks noChangeArrowheads="1"/>
          </p:cNvSpPr>
          <p:nvPr/>
        </p:nvSpPr>
        <p:spPr bwMode="auto">
          <a:xfrm>
            <a:off x="509588" y="3817938"/>
            <a:ext cx="78390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defTabSz="914400" eaLnBrk="0" fontAlgn="base" hangingPunct="0">
              <a:spcBef>
                <a:spcPct val="0"/>
              </a:spcBef>
              <a:spcAft>
                <a:spcPct val="0"/>
              </a:spcAft>
            </a:pPr>
            <a:r>
              <a:rPr lang="en-GB" altLang="en-US">
                <a:solidFill>
                  <a:srgbClr val="50144B"/>
                </a:solidFill>
                <a:latin typeface="Verdana" charset="0"/>
              </a:rPr>
              <a:t>Communicative competence requires assessment</a:t>
            </a:r>
          </a:p>
          <a:p>
            <a:pPr defTabSz="914400" eaLnBrk="0" fontAlgn="base" hangingPunct="0">
              <a:spcBef>
                <a:spcPct val="0"/>
              </a:spcBef>
              <a:spcAft>
                <a:spcPct val="0"/>
              </a:spcAft>
            </a:pPr>
            <a:r>
              <a:rPr lang="en-GB" altLang="en-US">
                <a:solidFill>
                  <a:srgbClr val="50144B"/>
                </a:solidFill>
                <a:latin typeface="Verdana" charset="0"/>
              </a:rPr>
              <a:t>that </a:t>
            </a:r>
            <a:r>
              <a:rPr lang="en-GB" altLang="en-US" b="1">
                <a:solidFill>
                  <a:srgbClr val="50144B"/>
                </a:solidFill>
                <a:latin typeface="Verdana" charset="0"/>
              </a:rPr>
              <a:t>tests skill integration</a:t>
            </a:r>
            <a:r>
              <a:rPr lang="en-GB" altLang="en-US">
                <a:solidFill>
                  <a:srgbClr val="50144B"/>
                </a:solidFill>
                <a:latin typeface="Verdana" charset="0"/>
              </a:rPr>
              <a:t>.</a:t>
            </a:r>
          </a:p>
        </p:txBody>
      </p:sp>
    </p:spTree>
    <p:extLst>
      <p:ext uri="{BB962C8B-B14F-4D97-AF65-F5344CB8AC3E}">
        <p14:creationId xmlns:p14="http://schemas.microsoft.com/office/powerpoint/2010/main" val="342299326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xfrm>
            <a:off x="395288" y="188913"/>
            <a:ext cx="8229600" cy="785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b="0" dirty="0">
                <a:latin typeface="Verdana" charset="0"/>
                <a:ea typeface="ＭＳ Ｐゴシック" charset="-128"/>
              </a:rPr>
              <a:t>The role of assessment</a:t>
            </a:r>
            <a:br>
              <a:rPr lang="en-GB" altLang="en-US" b="0" dirty="0">
                <a:latin typeface="Verdana" charset="0"/>
                <a:ea typeface="ＭＳ Ｐゴシック" charset="-128"/>
              </a:rPr>
            </a:br>
            <a:r>
              <a:rPr lang="en-GB" altLang="en-US" sz="2400" b="0" dirty="0">
                <a:latin typeface="Verdana" charset="0"/>
                <a:ea typeface="ＭＳ Ｐゴシック" charset="-128"/>
              </a:rPr>
              <a:t>True or false</a:t>
            </a:r>
          </a:p>
        </p:txBody>
      </p:sp>
      <p:sp>
        <p:nvSpPr>
          <p:cNvPr id="4" name="Rectangle 7"/>
          <p:cNvSpPr>
            <a:spLocks noChangeArrowheads="1"/>
          </p:cNvSpPr>
          <p:nvPr/>
        </p:nvSpPr>
        <p:spPr bwMode="auto">
          <a:xfrm>
            <a:off x="660387" y="2126718"/>
            <a:ext cx="8151812"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457200" indent="-457200" defTabSz="914400" eaLnBrk="0" fontAlgn="base" hangingPunct="0">
              <a:spcBef>
                <a:spcPct val="0"/>
              </a:spcBef>
              <a:spcAft>
                <a:spcPct val="0"/>
              </a:spcAft>
              <a:buFont typeface="Arial" panose="020B0604020202020204" pitchFamily="34" charset="0"/>
              <a:buChar char="•"/>
            </a:pPr>
            <a:r>
              <a:rPr lang="en-US" sz="2800" dirty="0">
                <a:latin typeface="Verdana" panose="020B0604030504040204" pitchFamily="34" charset="0"/>
                <a:ea typeface="Verdana" panose="020B0604030504040204" pitchFamily="34" charset="0"/>
                <a:cs typeface="Verdana" panose="020B0604030504040204" pitchFamily="34" charset="0"/>
              </a:rPr>
              <a:t>Assessment practices can inhibit best teaching practices</a:t>
            </a:r>
          </a:p>
          <a:p>
            <a:pPr marL="457200" indent="-457200" defTabSz="914400" eaLnBrk="0" fontAlgn="base" hangingPunct="0">
              <a:spcBef>
                <a:spcPct val="0"/>
              </a:spcBef>
              <a:spcAft>
                <a:spcPct val="0"/>
              </a:spcAft>
              <a:buFont typeface="Arial" panose="020B0604020202020204" pitchFamily="34" charset="0"/>
              <a:buChar char="•"/>
            </a:pPr>
            <a:r>
              <a:rPr lang="en-US" altLang="en-US" sz="2800" dirty="0">
                <a:solidFill>
                  <a:srgbClr val="50144B"/>
                </a:solidFill>
                <a:latin typeface="Verdana" panose="020B0604030504040204" pitchFamily="34" charset="0"/>
                <a:ea typeface="Verdana" panose="020B0604030504040204" pitchFamily="34" charset="0"/>
                <a:cs typeface="Verdana" panose="020B0604030504040204" pitchFamily="34" charset="0"/>
              </a:rPr>
              <a:t>Test preparation can inhibit learning</a:t>
            </a:r>
          </a:p>
          <a:p>
            <a:pPr marL="457200" indent="-457200" defTabSz="914400" eaLnBrk="0" fontAlgn="base" hangingPunct="0">
              <a:spcBef>
                <a:spcPct val="0"/>
              </a:spcBef>
              <a:spcAft>
                <a:spcPct val="0"/>
              </a:spcAft>
              <a:buFont typeface="Arial" panose="020B0604020202020204" pitchFamily="34" charset="0"/>
              <a:buChar char="•"/>
            </a:pPr>
            <a:r>
              <a:rPr lang="en-US" altLang="en-US" sz="2800" dirty="0">
                <a:solidFill>
                  <a:srgbClr val="50144B"/>
                </a:solidFill>
                <a:latin typeface="Verdana" panose="020B0604030504040204" pitchFamily="34" charset="0"/>
                <a:ea typeface="Verdana" panose="020B0604030504040204" pitchFamily="34" charset="0"/>
                <a:cs typeface="Verdana" panose="020B0604030504040204" pitchFamily="34" charset="0"/>
              </a:rPr>
              <a:t>Students can be demotivated by assessment practices</a:t>
            </a:r>
          </a:p>
          <a:p>
            <a:pPr marL="457200" indent="-457200" defTabSz="914400" eaLnBrk="0" fontAlgn="base" hangingPunct="0">
              <a:spcBef>
                <a:spcPct val="0"/>
              </a:spcBef>
              <a:spcAft>
                <a:spcPct val="0"/>
              </a:spcAft>
              <a:buFont typeface="Arial" panose="020B0604020202020204" pitchFamily="34" charset="0"/>
              <a:buChar char="•"/>
            </a:pPr>
            <a:r>
              <a:rPr lang="en-US" altLang="en-US" sz="2800" dirty="0">
                <a:solidFill>
                  <a:srgbClr val="50144B"/>
                </a:solidFill>
                <a:latin typeface="Verdana" panose="020B0604030504040204" pitchFamily="34" charset="0"/>
                <a:ea typeface="Verdana" panose="020B0604030504040204" pitchFamily="34" charset="0"/>
                <a:cs typeface="Verdana" panose="020B0604030504040204" pitchFamily="34" charset="0"/>
              </a:rPr>
              <a:t>Assessment provides inadequate feedback compared to student input </a:t>
            </a:r>
          </a:p>
        </p:txBody>
      </p:sp>
    </p:spTree>
    <p:extLst>
      <p:ext uri="{BB962C8B-B14F-4D97-AF65-F5344CB8AC3E}">
        <p14:creationId xmlns:p14="http://schemas.microsoft.com/office/powerpoint/2010/main" val="786079607"/>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2466" name="Title 1"/>
          <p:cNvSpPr>
            <a:spLocks noGrp="1"/>
          </p:cNvSpPr>
          <p:nvPr>
            <p:ph type="title"/>
          </p:nvPr>
        </p:nvSpPr>
        <p:spPr bwMode="auto">
          <a:xfrm>
            <a:off x="230188" y="188913"/>
            <a:ext cx="8229600" cy="785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b="0">
                <a:latin typeface="Verdana" charset="0"/>
                <a:ea typeface="ＭＳ Ｐゴシック" charset="-128"/>
              </a:rPr>
              <a:t>Trinity College London</a:t>
            </a:r>
            <a:br>
              <a:rPr lang="en-GB" altLang="en-US" b="0">
                <a:latin typeface="Verdana" charset="0"/>
                <a:ea typeface="ＭＳ Ｐゴシック" charset="-128"/>
              </a:rPr>
            </a:br>
            <a:r>
              <a:rPr lang="en-GB" altLang="en-US" sz="2400" b="0">
                <a:latin typeface="Verdana" charset="0"/>
                <a:ea typeface="ＭＳ Ｐゴシック" charset="-128"/>
              </a:rPr>
              <a:t>Reading &amp; Writing module</a:t>
            </a:r>
            <a:endParaRPr lang="en-GB" altLang="en-US" b="0">
              <a:latin typeface="Verdana" charset="0"/>
              <a:ea typeface="ＭＳ Ｐゴシック" charset="-128"/>
            </a:endParaRPr>
          </a:p>
        </p:txBody>
      </p:sp>
      <p:sp>
        <p:nvSpPr>
          <p:cNvPr id="62467" name="Rectangle 7"/>
          <p:cNvSpPr>
            <a:spLocks noChangeArrowheads="1"/>
          </p:cNvSpPr>
          <p:nvPr/>
        </p:nvSpPr>
        <p:spPr bwMode="auto">
          <a:xfrm>
            <a:off x="250825" y="1628775"/>
            <a:ext cx="81518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defTabSz="914400" eaLnBrk="0" fontAlgn="base" hangingPunct="0">
              <a:spcBef>
                <a:spcPct val="0"/>
              </a:spcBef>
              <a:spcAft>
                <a:spcPct val="0"/>
              </a:spcAft>
            </a:pPr>
            <a:r>
              <a:rPr lang="en-US" altLang="en-US" sz="3200" b="1">
                <a:solidFill>
                  <a:srgbClr val="50144B"/>
                </a:solidFill>
                <a:latin typeface="Verdana" charset="0"/>
              </a:rPr>
              <a:t>ISE </a:t>
            </a:r>
            <a:r>
              <a:rPr lang="en-US" altLang="en-US" sz="3200">
                <a:solidFill>
                  <a:srgbClr val="50144B"/>
                </a:solidFill>
                <a:latin typeface="Verdana" charset="0"/>
              </a:rPr>
              <a:t>Reading &amp; Writing</a:t>
            </a:r>
            <a:endParaRPr lang="en-US" altLang="en-US" sz="3200" b="1">
              <a:solidFill>
                <a:srgbClr val="50144B"/>
              </a:solidFill>
              <a:latin typeface="Verdana" charset="0"/>
            </a:endParaRPr>
          </a:p>
        </p:txBody>
      </p:sp>
      <p:graphicFrame>
        <p:nvGraphicFramePr>
          <p:cNvPr id="5" name="Tabla 10"/>
          <p:cNvGraphicFramePr>
            <a:graphicFrameLocks noGrp="1"/>
          </p:cNvGraphicFramePr>
          <p:nvPr/>
        </p:nvGraphicFramePr>
        <p:xfrm>
          <a:off x="395288" y="2420938"/>
          <a:ext cx="8569325" cy="4287840"/>
        </p:xfrm>
        <a:graphic>
          <a:graphicData uri="http://schemas.openxmlformats.org/drawingml/2006/table">
            <a:tbl>
              <a:tblPr/>
              <a:tblGrid>
                <a:gridCol w="1189037">
                  <a:extLst>
                    <a:ext uri="{9D8B030D-6E8A-4147-A177-3AD203B41FA5}">
                      <a16:colId xmlns:a16="http://schemas.microsoft.com/office/drawing/2014/main" val="20000"/>
                    </a:ext>
                  </a:extLst>
                </a:gridCol>
                <a:gridCol w="1666875">
                  <a:extLst>
                    <a:ext uri="{9D8B030D-6E8A-4147-A177-3AD203B41FA5}">
                      <a16:colId xmlns:a16="http://schemas.microsoft.com/office/drawing/2014/main" val="20001"/>
                    </a:ext>
                  </a:extLst>
                </a:gridCol>
                <a:gridCol w="1785938">
                  <a:extLst>
                    <a:ext uri="{9D8B030D-6E8A-4147-A177-3AD203B41FA5}">
                      <a16:colId xmlns:a16="http://schemas.microsoft.com/office/drawing/2014/main" val="20002"/>
                    </a:ext>
                  </a:extLst>
                </a:gridCol>
                <a:gridCol w="1841500">
                  <a:extLst>
                    <a:ext uri="{9D8B030D-6E8A-4147-A177-3AD203B41FA5}">
                      <a16:colId xmlns:a16="http://schemas.microsoft.com/office/drawing/2014/main" val="20003"/>
                    </a:ext>
                  </a:extLst>
                </a:gridCol>
                <a:gridCol w="2085975">
                  <a:extLst>
                    <a:ext uri="{9D8B030D-6E8A-4147-A177-3AD203B41FA5}">
                      <a16:colId xmlns:a16="http://schemas.microsoft.com/office/drawing/2014/main" val="20004"/>
                    </a:ext>
                  </a:extLst>
                </a:gridCol>
              </a:tblGrid>
              <a:tr h="468313">
                <a:tc>
                  <a: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GB" sz="1800" b="1" i="0" u="none" strike="noStrike" cap="none" normalizeH="0" baseline="0">
                        <a:ln>
                          <a:noFill/>
                        </a:ln>
                        <a:solidFill>
                          <a:srgbClr val="FFFFFF"/>
                        </a:solidFill>
                        <a:effectLst/>
                        <a:latin typeface="Verdana" charset="0"/>
                        <a:ea typeface="ＭＳ Ｐゴシック" charset="-128"/>
                      </a:endParaRPr>
                    </a:p>
                  </a:txBody>
                  <a:tcPr marL="68571" marR="68571" marT="34287" marB="3428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GB" sz="1800" b="1" i="0" u="none" strike="noStrike" cap="none" normalizeH="0" baseline="0">
                          <a:ln>
                            <a:noFill/>
                          </a:ln>
                          <a:solidFill>
                            <a:srgbClr val="FFFFFF"/>
                          </a:solidFill>
                          <a:effectLst/>
                          <a:latin typeface="Verdana" charset="0"/>
                          <a:ea typeface="ＭＳ Ｐゴシック" charset="-128"/>
                        </a:rPr>
                        <a:t>ISE F</a:t>
                      </a:r>
                    </a:p>
                  </a:txBody>
                  <a:tcPr marL="68571" marR="68571" marT="34287" marB="3428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C1D85"/>
                    </a:solidFill>
                  </a:tcPr>
                </a:tc>
                <a:tc>
                  <a: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GB" sz="1800" b="1" i="0" u="none" strike="noStrike" cap="none" normalizeH="0" baseline="0">
                          <a:ln>
                            <a:noFill/>
                          </a:ln>
                          <a:solidFill>
                            <a:srgbClr val="FFFFFF"/>
                          </a:solidFill>
                          <a:effectLst/>
                          <a:latin typeface="Verdana" charset="0"/>
                          <a:ea typeface="ＭＳ Ｐゴシック" charset="-128"/>
                        </a:rPr>
                        <a:t>ISE I</a:t>
                      </a:r>
                    </a:p>
                  </a:txBody>
                  <a:tcPr marL="68571" marR="68571" marT="34287" marB="3428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C1D85"/>
                    </a:solidFill>
                  </a:tcPr>
                </a:tc>
                <a:tc>
                  <a: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GB" sz="1800" b="1" i="0" u="none" strike="noStrike" cap="none" normalizeH="0" baseline="0">
                          <a:ln>
                            <a:noFill/>
                          </a:ln>
                          <a:solidFill>
                            <a:srgbClr val="FFFFFF"/>
                          </a:solidFill>
                          <a:effectLst/>
                          <a:latin typeface="Verdana" charset="0"/>
                          <a:ea typeface="ＭＳ Ｐゴシック" charset="-128"/>
                        </a:rPr>
                        <a:t>ISE II</a:t>
                      </a:r>
                    </a:p>
                  </a:txBody>
                  <a:tcPr marL="68571" marR="68571" marT="34287" marB="3428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C1D85"/>
                    </a:solidFill>
                  </a:tcPr>
                </a:tc>
                <a:tc>
                  <a: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GB" sz="1800" b="1" i="0" u="none" strike="noStrike" cap="none" normalizeH="0" baseline="0">
                          <a:ln>
                            <a:noFill/>
                          </a:ln>
                          <a:solidFill>
                            <a:srgbClr val="FFFFFF"/>
                          </a:solidFill>
                          <a:effectLst/>
                          <a:latin typeface="Verdana" charset="0"/>
                          <a:ea typeface="ＭＳ Ｐゴシック" charset="-128"/>
                        </a:rPr>
                        <a:t>ISE III</a:t>
                      </a:r>
                    </a:p>
                  </a:txBody>
                  <a:tcPr marL="68571" marR="68571" marT="34287" marB="3428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C1D85"/>
                    </a:solidFill>
                  </a:tcPr>
                </a:tc>
                <a:extLst>
                  <a:ext uri="{0D108BD9-81ED-4DB2-BD59-A6C34878D82A}">
                    <a16:rowId xmlns:a16="http://schemas.microsoft.com/office/drawing/2014/main" val="10000"/>
                  </a:ext>
                </a:extLst>
              </a:tr>
              <a:tr h="341313">
                <a:tc>
                  <a: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GB" sz="1400" b="0" i="0" u="none" strike="noStrike" cap="none" normalizeH="0" baseline="0">
                          <a:ln>
                            <a:noFill/>
                          </a:ln>
                          <a:solidFill>
                            <a:srgbClr val="000000"/>
                          </a:solidFill>
                          <a:effectLst/>
                          <a:latin typeface="Verdana" charset="0"/>
                          <a:ea typeface="ＭＳ Ｐゴシック" charset="-128"/>
                        </a:rPr>
                        <a:t>Time</a:t>
                      </a:r>
                    </a:p>
                  </a:txBody>
                  <a:tcPr marL="68571" marR="68571" marT="34287" marB="3428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gridSpan="4">
                  <a: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GB" sz="1400" b="0" i="0" u="none" strike="noStrike" cap="none" normalizeH="0" baseline="0">
                          <a:ln>
                            <a:noFill/>
                          </a:ln>
                          <a:solidFill>
                            <a:srgbClr val="000000"/>
                          </a:solidFill>
                          <a:effectLst/>
                          <a:latin typeface="Verdana" charset="0"/>
                          <a:ea typeface="ＭＳ Ｐゴシック" charset="-128"/>
                        </a:rPr>
                        <a:t>2 hours</a:t>
                      </a:r>
                    </a:p>
                  </a:txBody>
                  <a:tcPr marL="68571" marR="68571" marT="34287" marB="3428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1"/>
                  </a:ext>
                </a:extLst>
              </a:tr>
              <a:tr h="808038">
                <a:tc>
                  <a: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GB" sz="1400" b="1" i="0" u="none" strike="noStrike" cap="none" normalizeH="0" baseline="0">
                          <a:ln>
                            <a:noFill/>
                          </a:ln>
                          <a:solidFill>
                            <a:srgbClr val="000000"/>
                          </a:solidFill>
                          <a:effectLst/>
                          <a:latin typeface="Verdana" charset="0"/>
                          <a:ea typeface="ＭＳ Ｐゴシック" charset="-128"/>
                        </a:rPr>
                        <a:t>Task 1</a:t>
                      </a:r>
                    </a:p>
                  </a:txBody>
                  <a:tcPr marL="68571" marR="68571" marT="34287" marB="3428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GB" sz="1400" b="0" i="0" u="none" strike="noStrike" cap="none" normalizeH="0" baseline="0">
                          <a:ln>
                            <a:noFill/>
                          </a:ln>
                          <a:solidFill>
                            <a:srgbClr val="000000"/>
                          </a:solidFill>
                          <a:effectLst/>
                          <a:latin typeface="Verdana" charset="0"/>
                          <a:ea typeface="ＭＳ Ｐゴシック" charset="-128"/>
                        </a:rPr>
                        <a:t>Long reading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GB" sz="1400" b="0" i="0" u="none" strike="noStrike" cap="none" normalizeH="0" baseline="0">
                          <a:ln>
                            <a:noFill/>
                          </a:ln>
                          <a:solidFill>
                            <a:srgbClr val="000000"/>
                          </a:solidFill>
                          <a:effectLst/>
                          <a:latin typeface="Verdana" charset="0"/>
                          <a:ea typeface="ＭＳ Ｐゴシック" charset="-128"/>
                        </a:rPr>
                        <a:t>300 words</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GB" sz="1400" b="0" i="0" u="none" strike="noStrike" cap="none" normalizeH="0" baseline="0">
                          <a:ln>
                            <a:noFill/>
                          </a:ln>
                          <a:solidFill>
                            <a:srgbClr val="000000"/>
                          </a:solidFill>
                          <a:effectLst/>
                          <a:latin typeface="Verdana" charset="0"/>
                          <a:ea typeface="ＭＳ Ｐゴシック" charset="-128"/>
                        </a:rPr>
                        <a:t>15 questions</a:t>
                      </a:r>
                    </a:p>
                  </a:txBody>
                  <a:tcPr marL="68571" marR="68571" marT="34287" marB="3428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GB" sz="1400" b="0" i="0" u="none" strike="noStrike" cap="none" normalizeH="0" baseline="0">
                          <a:ln>
                            <a:noFill/>
                          </a:ln>
                          <a:solidFill>
                            <a:srgbClr val="000000"/>
                          </a:solidFill>
                          <a:effectLst/>
                          <a:latin typeface="Verdana" charset="0"/>
                          <a:ea typeface="ＭＳ Ｐゴシック" charset="-128"/>
                        </a:rPr>
                        <a:t>Long reading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GB" sz="1400" b="0" i="0" u="none" strike="noStrike" cap="none" normalizeH="0" baseline="0">
                          <a:ln>
                            <a:noFill/>
                          </a:ln>
                          <a:solidFill>
                            <a:srgbClr val="000000"/>
                          </a:solidFill>
                          <a:effectLst/>
                          <a:latin typeface="Verdana" charset="0"/>
                          <a:ea typeface="ＭＳ Ｐゴシック" charset="-128"/>
                        </a:rPr>
                        <a:t>400 words</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GB" sz="1400" b="0" i="0" u="none" strike="noStrike" cap="none" normalizeH="0" baseline="0">
                          <a:ln>
                            <a:noFill/>
                          </a:ln>
                          <a:solidFill>
                            <a:srgbClr val="000000"/>
                          </a:solidFill>
                          <a:effectLst/>
                          <a:latin typeface="Verdana" charset="0"/>
                          <a:ea typeface="ＭＳ Ｐゴシック" charset="-128"/>
                        </a:rPr>
                        <a:t>15 questions</a:t>
                      </a:r>
                    </a:p>
                  </a:txBody>
                  <a:tcPr marL="68571" marR="68571" marT="34287" marB="3428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GB" sz="1400" b="0" i="0" u="none" strike="noStrike" cap="none" normalizeH="0" baseline="0">
                          <a:ln>
                            <a:noFill/>
                          </a:ln>
                          <a:solidFill>
                            <a:srgbClr val="000000"/>
                          </a:solidFill>
                          <a:effectLst/>
                          <a:latin typeface="Verdana" charset="0"/>
                          <a:ea typeface="ＭＳ Ｐゴシック" charset="-128"/>
                        </a:rPr>
                        <a:t>Long reading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GB" sz="1400" b="0" i="0" u="none" strike="noStrike" cap="none" normalizeH="0" baseline="0">
                          <a:ln>
                            <a:noFill/>
                          </a:ln>
                          <a:solidFill>
                            <a:srgbClr val="000000"/>
                          </a:solidFill>
                          <a:effectLst/>
                          <a:latin typeface="Verdana" charset="0"/>
                          <a:ea typeface="ＭＳ Ｐゴシック" charset="-128"/>
                        </a:rPr>
                        <a:t>500 words</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GB" sz="1400" b="0" i="0" u="none" strike="noStrike" cap="none" normalizeH="0" baseline="0">
                          <a:ln>
                            <a:noFill/>
                          </a:ln>
                          <a:solidFill>
                            <a:srgbClr val="000000"/>
                          </a:solidFill>
                          <a:effectLst/>
                          <a:latin typeface="Verdana" charset="0"/>
                          <a:ea typeface="ＭＳ Ｐゴシック" charset="-128"/>
                        </a:rPr>
                        <a:t>15 questions </a:t>
                      </a:r>
                    </a:p>
                  </a:txBody>
                  <a:tcPr marL="68571" marR="68571" marT="34287" marB="3428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GB" sz="1400" b="0" i="0" u="none" strike="noStrike" cap="none" normalizeH="0" baseline="0">
                          <a:ln>
                            <a:noFill/>
                          </a:ln>
                          <a:solidFill>
                            <a:srgbClr val="000000"/>
                          </a:solidFill>
                          <a:effectLst/>
                          <a:latin typeface="Verdana" charset="0"/>
                          <a:ea typeface="ＭＳ Ｐゴシック" charset="-128"/>
                        </a:rPr>
                        <a:t>Long reading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GB" sz="1400" b="0" i="0" u="none" strike="noStrike" cap="none" normalizeH="0" baseline="0">
                          <a:ln>
                            <a:noFill/>
                          </a:ln>
                          <a:solidFill>
                            <a:srgbClr val="000000"/>
                          </a:solidFill>
                          <a:effectLst/>
                          <a:latin typeface="Verdana" charset="0"/>
                          <a:ea typeface="ＭＳ Ｐゴシック" charset="-128"/>
                        </a:rPr>
                        <a:t>700 words</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GB" sz="1400" b="0" i="0" u="none" strike="noStrike" cap="none" normalizeH="0" baseline="0">
                          <a:ln>
                            <a:noFill/>
                          </a:ln>
                          <a:solidFill>
                            <a:srgbClr val="000000"/>
                          </a:solidFill>
                          <a:effectLst/>
                          <a:latin typeface="Verdana" charset="0"/>
                          <a:ea typeface="ＭＳ Ｐゴシック" charset="-128"/>
                        </a:rPr>
                        <a:t>15 questions</a:t>
                      </a:r>
                    </a:p>
                  </a:txBody>
                  <a:tcPr marL="68571" marR="68571" marT="34287" marB="3428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1300163">
                <a:tc>
                  <a: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GB" sz="1400" b="1" i="0" u="none" strike="noStrike" cap="none" normalizeH="0" baseline="0">
                          <a:ln>
                            <a:noFill/>
                          </a:ln>
                          <a:solidFill>
                            <a:srgbClr val="000000"/>
                          </a:solidFill>
                          <a:effectLst/>
                          <a:latin typeface="Verdana" charset="0"/>
                          <a:ea typeface="ＭＳ Ｐゴシック" charset="-128"/>
                        </a:rPr>
                        <a:t>Task 2</a:t>
                      </a:r>
                    </a:p>
                  </a:txBody>
                  <a:tcPr marL="68571" marR="68571" marT="34287" marB="3428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GB" sz="1400" b="0" i="0" u="none" strike="noStrike" cap="none" normalizeH="0" baseline="0">
                          <a:ln>
                            <a:noFill/>
                          </a:ln>
                          <a:solidFill>
                            <a:srgbClr val="000000"/>
                          </a:solidFill>
                          <a:effectLst/>
                          <a:latin typeface="Verdana" charset="0"/>
                          <a:ea typeface="ＭＳ Ｐゴシック" charset="-128"/>
                        </a:rPr>
                        <a:t>Multi-text reading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GB" sz="1400" b="0" i="0" u="none" strike="noStrike" cap="none" normalizeH="0" baseline="0">
                          <a:ln>
                            <a:noFill/>
                          </a:ln>
                          <a:solidFill>
                            <a:srgbClr val="000000"/>
                          </a:solidFill>
                          <a:effectLst/>
                          <a:latin typeface="Verdana" charset="0"/>
                          <a:ea typeface="ＭＳ Ｐゴシック" charset="-128"/>
                        </a:rPr>
                        <a:t>3 texts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GB" sz="1400" b="0" i="0" u="none" strike="noStrike" cap="none" normalizeH="0" baseline="0">
                          <a:ln>
                            <a:noFill/>
                          </a:ln>
                          <a:solidFill>
                            <a:srgbClr val="000000"/>
                          </a:solidFill>
                          <a:effectLst/>
                          <a:latin typeface="Verdana" charset="0"/>
                          <a:ea typeface="ＭＳ Ｐゴシック" charset="-128"/>
                        </a:rPr>
                        <a:t>300 words</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GB" sz="1400" b="0" i="0" u="none" strike="noStrike" cap="none" normalizeH="0" baseline="0">
                          <a:ln>
                            <a:noFill/>
                          </a:ln>
                          <a:solidFill>
                            <a:srgbClr val="000000"/>
                          </a:solidFill>
                          <a:effectLst/>
                          <a:latin typeface="Verdana" charset="0"/>
                          <a:ea typeface="ＭＳ Ｐゴシック" charset="-128"/>
                        </a:rPr>
                        <a:t>15 questions</a:t>
                      </a:r>
                    </a:p>
                  </a:txBody>
                  <a:tcPr marL="68571" marR="68571" marT="34287" marB="3428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GB" sz="1400" b="0" i="0" u="none" strike="noStrike" cap="none" normalizeH="0" baseline="0">
                          <a:ln>
                            <a:noFill/>
                          </a:ln>
                          <a:solidFill>
                            <a:srgbClr val="000000"/>
                          </a:solidFill>
                          <a:effectLst/>
                          <a:latin typeface="Verdana" charset="0"/>
                          <a:ea typeface="ＭＳ Ｐゴシック" charset="-128"/>
                        </a:rPr>
                        <a:t>Multi-text reading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GB" sz="1400" b="0" i="0" u="none" strike="noStrike" cap="none" normalizeH="0" baseline="0">
                          <a:ln>
                            <a:noFill/>
                          </a:ln>
                          <a:solidFill>
                            <a:srgbClr val="000000"/>
                          </a:solidFill>
                          <a:effectLst/>
                          <a:latin typeface="Verdana" charset="0"/>
                          <a:ea typeface="ＭＳ Ｐゴシック" charset="-128"/>
                        </a:rPr>
                        <a:t>4 texts</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GB" sz="1400" b="0" i="0" u="none" strike="noStrike" cap="none" normalizeH="0" baseline="0">
                          <a:ln>
                            <a:noFill/>
                          </a:ln>
                          <a:solidFill>
                            <a:srgbClr val="000000"/>
                          </a:solidFill>
                          <a:effectLst/>
                          <a:latin typeface="Verdana" charset="0"/>
                          <a:ea typeface="ＭＳ Ｐゴシック" charset="-128"/>
                        </a:rPr>
                        <a:t>400 words</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GB" sz="1400" b="0" i="0" u="none" strike="noStrike" cap="none" normalizeH="0" baseline="0">
                          <a:ln>
                            <a:noFill/>
                          </a:ln>
                          <a:solidFill>
                            <a:srgbClr val="000000"/>
                          </a:solidFill>
                          <a:effectLst/>
                          <a:latin typeface="Verdana" charset="0"/>
                          <a:ea typeface="ＭＳ Ｐゴシック" charset="-128"/>
                        </a:rPr>
                        <a:t>15 questions</a:t>
                      </a:r>
                    </a:p>
                  </a:txBody>
                  <a:tcPr marL="68571" marR="68571" marT="34287" marB="3428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GB" sz="1400" b="0" i="0" u="none" strike="noStrike" cap="none" normalizeH="0" baseline="0">
                          <a:ln>
                            <a:noFill/>
                          </a:ln>
                          <a:solidFill>
                            <a:srgbClr val="000000"/>
                          </a:solidFill>
                          <a:effectLst/>
                          <a:latin typeface="Verdana" charset="0"/>
                          <a:ea typeface="ＭＳ Ｐゴシック" charset="-128"/>
                        </a:rPr>
                        <a:t>Multi-text reading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GB" sz="1400" b="0" i="0" u="none" strike="noStrike" cap="none" normalizeH="0" baseline="0">
                          <a:ln>
                            <a:noFill/>
                          </a:ln>
                          <a:solidFill>
                            <a:srgbClr val="000000"/>
                          </a:solidFill>
                          <a:effectLst/>
                          <a:latin typeface="Verdana" charset="0"/>
                          <a:ea typeface="ＭＳ Ｐゴシック" charset="-128"/>
                        </a:rPr>
                        <a:t>4 texts</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GB" sz="1400" b="0" i="0" u="none" strike="noStrike" cap="none" normalizeH="0" baseline="0">
                          <a:ln>
                            <a:noFill/>
                          </a:ln>
                          <a:solidFill>
                            <a:srgbClr val="000000"/>
                          </a:solidFill>
                          <a:effectLst/>
                          <a:latin typeface="Verdana" charset="0"/>
                          <a:ea typeface="ＭＳ Ｐゴシック" charset="-128"/>
                        </a:rPr>
                        <a:t>500 words</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GB" sz="1400" b="0" i="0" u="none" strike="noStrike" cap="none" normalizeH="0" baseline="0">
                          <a:ln>
                            <a:noFill/>
                          </a:ln>
                          <a:solidFill>
                            <a:srgbClr val="000000"/>
                          </a:solidFill>
                          <a:effectLst/>
                          <a:latin typeface="Verdana" charset="0"/>
                          <a:ea typeface="ＭＳ Ｐゴシック" charset="-128"/>
                        </a:rPr>
                        <a:t>15 questions</a:t>
                      </a:r>
                    </a:p>
                  </a:txBody>
                  <a:tcPr marL="68571" marR="68571" marT="34287" marB="3428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GB" sz="1400" b="0" i="0" u="none" strike="noStrike" cap="none" normalizeH="0" baseline="0">
                          <a:ln>
                            <a:noFill/>
                          </a:ln>
                          <a:solidFill>
                            <a:srgbClr val="000000"/>
                          </a:solidFill>
                          <a:effectLst/>
                          <a:latin typeface="Verdana" charset="0"/>
                          <a:ea typeface="ＭＳ Ｐゴシック" charset="-128"/>
                        </a:rPr>
                        <a:t>Multi-text reading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GB" sz="1400" b="0" i="0" u="none" strike="noStrike" cap="none" normalizeH="0" baseline="0">
                          <a:ln>
                            <a:noFill/>
                          </a:ln>
                          <a:solidFill>
                            <a:srgbClr val="000000"/>
                          </a:solidFill>
                          <a:effectLst/>
                          <a:latin typeface="Verdana" charset="0"/>
                          <a:ea typeface="ＭＳ Ｐゴシック" charset="-128"/>
                        </a:rPr>
                        <a:t>4 texts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GB" sz="1400" b="0" i="0" u="none" strike="noStrike" cap="none" normalizeH="0" baseline="0">
                          <a:ln>
                            <a:noFill/>
                          </a:ln>
                          <a:solidFill>
                            <a:srgbClr val="000000"/>
                          </a:solidFill>
                          <a:effectLst/>
                          <a:latin typeface="Verdana" charset="0"/>
                          <a:ea typeface="ＭＳ Ｐゴシック" charset="-128"/>
                        </a:rPr>
                        <a:t>700 words</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GB" sz="1400" b="0" i="0" u="none" strike="noStrike" cap="none" normalizeH="0" baseline="0">
                          <a:ln>
                            <a:noFill/>
                          </a:ln>
                          <a:solidFill>
                            <a:srgbClr val="000000"/>
                          </a:solidFill>
                          <a:effectLst/>
                          <a:latin typeface="Verdana" charset="0"/>
                          <a:ea typeface="ＭＳ Ｐゴシック" charset="-128"/>
                        </a:rPr>
                        <a:t>15 questions </a:t>
                      </a:r>
                    </a:p>
                  </a:txBody>
                  <a:tcPr marL="68571" marR="68571" marT="34287" marB="3428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808038">
                <a:tc>
                  <a: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GB" sz="1400" b="1" i="0" u="none" strike="noStrike" cap="none" normalizeH="0" baseline="0">
                          <a:ln>
                            <a:noFill/>
                          </a:ln>
                          <a:solidFill>
                            <a:srgbClr val="000000"/>
                          </a:solidFill>
                          <a:effectLst/>
                          <a:latin typeface="Verdana" charset="0"/>
                          <a:ea typeface="ＭＳ Ｐゴシック" charset="-128"/>
                        </a:rPr>
                        <a:t>Task 3</a:t>
                      </a:r>
                    </a:p>
                  </a:txBody>
                  <a:tcPr marL="68571" marR="68571" marT="34287" marB="3428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GB" sz="1400" b="0" i="0" u="none" strike="noStrike" cap="none" normalizeH="0" baseline="0">
                          <a:ln>
                            <a:noFill/>
                          </a:ln>
                          <a:solidFill>
                            <a:srgbClr val="000000"/>
                          </a:solidFill>
                          <a:effectLst/>
                          <a:latin typeface="Verdana" charset="0"/>
                          <a:ea typeface="ＭＳ Ｐゴシック" charset="-128"/>
                        </a:rPr>
                        <a:t>Reading into writing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GB" sz="1400" b="0" i="0" u="none" strike="noStrike" cap="none" normalizeH="0" baseline="0">
                          <a:ln>
                            <a:noFill/>
                          </a:ln>
                          <a:solidFill>
                            <a:srgbClr val="000000"/>
                          </a:solidFill>
                          <a:effectLst/>
                          <a:latin typeface="Verdana" charset="0"/>
                          <a:ea typeface="ＭＳ Ｐゴシック" charset="-128"/>
                        </a:rPr>
                        <a:t>70-100 words</a:t>
                      </a:r>
                    </a:p>
                  </a:txBody>
                  <a:tcPr marL="68571" marR="68571" marT="34287" marB="3428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GB" sz="1400" b="0" i="0" u="none" strike="noStrike" cap="none" normalizeH="0" baseline="0">
                          <a:ln>
                            <a:noFill/>
                          </a:ln>
                          <a:solidFill>
                            <a:srgbClr val="000000"/>
                          </a:solidFill>
                          <a:effectLst/>
                          <a:latin typeface="Verdana" charset="0"/>
                          <a:ea typeface="ＭＳ Ｐゴシック" charset="-128"/>
                        </a:rPr>
                        <a:t>Reading into writing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GB" sz="1400" b="0" i="0" u="none" strike="noStrike" cap="none" normalizeH="0" baseline="0">
                          <a:ln>
                            <a:noFill/>
                          </a:ln>
                          <a:solidFill>
                            <a:srgbClr val="000000"/>
                          </a:solidFill>
                          <a:effectLst/>
                          <a:latin typeface="Verdana" charset="0"/>
                          <a:ea typeface="ＭＳ Ｐゴシック" charset="-128"/>
                        </a:rPr>
                        <a:t>100-130 words</a:t>
                      </a:r>
                    </a:p>
                  </a:txBody>
                  <a:tcPr marL="68571" marR="68571" marT="34287" marB="3428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GB" sz="1400" b="0" i="0" u="none" strike="noStrike" cap="none" normalizeH="0" baseline="0">
                          <a:ln>
                            <a:noFill/>
                          </a:ln>
                          <a:solidFill>
                            <a:srgbClr val="000000"/>
                          </a:solidFill>
                          <a:effectLst/>
                          <a:latin typeface="Verdana" charset="0"/>
                          <a:ea typeface="ＭＳ Ｐゴシック" charset="-128"/>
                        </a:rPr>
                        <a:t>Reading into writing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GB" sz="1400" b="0" i="0" u="none" strike="noStrike" cap="none" normalizeH="0" baseline="0">
                          <a:ln>
                            <a:noFill/>
                          </a:ln>
                          <a:solidFill>
                            <a:srgbClr val="000000"/>
                          </a:solidFill>
                          <a:effectLst/>
                          <a:latin typeface="Verdana" charset="0"/>
                          <a:ea typeface="ＭＳ Ｐゴシック" charset="-128"/>
                        </a:rPr>
                        <a:t>150-180 words</a:t>
                      </a:r>
                    </a:p>
                  </a:txBody>
                  <a:tcPr marL="68571" marR="68571" marT="34287" marB="3428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GB" sz="1400" b="0" i="0" u="none" strike="noStrike" cap="none" normalizeH="0" baseline="0">
                          <a:ln>
                            <a:noFill/>
                          </a:ln>
                          <a:solidFill>
                            <a:srgbClr val="000000"/>
                          </a:solidFill>
                          <a:effectLst/>
                          <a:latin typeface="Verdana" charset="0"/>
                          <a:ea typeface="ＭＳ Ｐゴシック" charset="-128"/>
                        </a:rPr>
                        <a:t>Reading into writing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GB" sz="1400" b="0" i="0" u="none" strike="noStrike" cap="none" normalizeH="0" baseline="0">
                          <a:ln>
                            <a:noFill/>
                          </a:ln>
                          <a:solidFill>
                            <a:srgbClr val="000000"/>
                          </a:solidFill>
                          <a:effectLst/>
                          <a:latin typeface="Verdana" charset="0"/>
                          <a:ea typeface="ＭＳ Ｐゴシック" charset="-128"/>
                        </a:rPr>
                        <a:t>200-230 words</a:t>
                      </a:r>
                    </a:p>
                  </a:txBody>
                  <a:tcPr marL="68571" marR="68571" marT="34287" marB="3428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561975">
                <a:tc>
                  <a: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GB" sz="1400" b="1" i="0" u="none" strike="noStrike" cap="none" normalizeH="0" baseline="0">
                          <a:ln>
                            <a:noFill/>
                          </a:ln>
                          <a:solidFill>
                            <a:srgbClr val="000000"/>
                          </a:solidFill>
                          <a:effectLst/>
                          <a:latin typeface="Verdana" charset="0"/>
                          <a:ea typeface="ＭＳ Ｐゴシック" charset="-128"/>
                        </a:rPr>
                        <a:t>Task 4</a:t>
                      </a:r>
                    </a:p>
                  </a:txBody>
                  <a:tcPr marL="68571" marR="68571" marT="34287" marB="3428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GB" sz="1400" b="0" i="0" u="none" strike="noStrike" cap="none" normalizeH="0" baseline="0">
                          <a:ln>
                            <a:noFill/>
                          </a:ln>
                          <a:solidFill>
                            <a:srgbClr val="000000"/>
                          </a:solidFill>
                          <a:effectLst/>
                          <a:latin typeface="Verdana" charset="0"/>
                          <a:ea typeface="ＭＳ Ｐゴシック" charset="-128"/>
                        </a:rPr>
                        <a:t>Extended writing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GB" sz="1400" b="0" i="0" u="none" strike="noStrike" cap="none" normalizeH="0" baseline="0">
                          <a:ln>
                            <a:noFill/>
                          </a:ln>
                          <a:solidFill>
                            <a:srgbClr val="000000"/>
                          </a:solidFill>
                          <a:effectLst/>
                          <a:latin typeface="Verdana" charset="0"/>
                          <a:ea typeface="ＭＳ Ｐゴシック" charset="-128"/>
                        </a:rPr>
                        <a:t>70-100 words</a:t>
                      </a:r>
                    </a:p>
                  </a:txBody>
                  <a:tcPr marL="68571" marR="68571" marT="34287" marB="3428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GB" sz="1400" b="0" i="0" u="none" strike="noStrike" cap="none" normalizeH="0" baseline="0">
                          <a:ln>
                            <a:noFill/>
                          </a:ln>
                          <a:solidFill>
                            <a:srgbClr val="000000"/>
                          </a:solidFill>
                          <a:effectLst/>
                          <a:latin typeface="Verdana" charset="0"/>
                          <a:ea typeface="ＭＳ Ｐゴシック" charset="-128"/>
                        </a:rPr>
                        <a:t>Extended writing 100-130 words</a:t>
                      </a:r>
                    </a:p>
                  </a:txBody>
                  <a:tcPr marL="68571" marR="68571" marT="34287" marB="3428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GB" sz="1400" b="0" i="0" u="none" strike="noStrike" cap="none" normalizeH="0" baseline="0">
                          <a:ln>
                            <a:noFill/>
                          </a:ln>
                          <a:solidFill>
                            <a:srgbClr val="000000"/>
                          </a:solidFill>
                          <a:effectLst/>
                          <a:latin typeface="Verdana" charset="0"/>
                          <a:ea typeface="ＭＳ Ｐゴシック" charset="-128"/>
                        </a:rPr>
                        <a:t>Extended writing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GB" sz="1400" b="0" i="0" u="none" strike="noStrike" cap="none" normalizeH="0" baseline="0">
                          <a:ln>
                            <a:noFill/>
                          </a:ln>
                          <a:solidFill>
                            <a:srgbClr val="000000"/>
                          </a:solidFill>
                          <a:effectLst/>
                          <a:latin typeface="Verdana" charset="0"/>
                          <a:ea typeface="ＭＳ Ｐゴシック" charset="-128"/>
                        </a:rPr>
                        <a:t>150-180 words</a:t>
                      </a:r>
                    </a:p>
                  </a:txBody>
                  <a:tcPr marL="68571" marR="68571" marT="34287" marB="3428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GB" sz="1400" b="0" i="0" u="none" strike="noStrike" cap="none" normalizeH="0" baseline="0">
                          <a:ln>
                            <a:noFill/>
                          </a:ln>
                          <a:solidFill>
                            <a:srgbClr val="000000"/>
                          </a:solidFill>
                          <a:effectLst/>
                          <a:latin typeface="Verdana" charset="0"/>
                          <a:ea typeface="ＭＳ Ｐゴシック" charset="-128"/>
                        </a:rPr>
                        <a:t>Extended writing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GB" sz="1400" b="0" i="0" u="none" strike="noStrike" cap="none" normalizeH="0" baseline="0">
                          <a:ln>
                            <a:noFill/>
                          </a:ln>
                          <a:solidFill>
                            <a:srgbClr val="000000"/>
                          </a:solidFill>
                          <a:effectLst/>
                          <a:latin typeface="Verdana" charset="0"/>
                          <a:ea typeface="ＭＳ Ｐゴシック" charset="-128"/>
                        </a:rPr>
                        <a:t>200-230 words</a:t>
                      </a:r>
                    </a:p>
                  </a:txBody>
                  <a:tcPr marL="68571" marR="68571" marT="34287" marB="3428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64806551"/>
      </p:ext>
    </p:extLst>
  </p:cSld>
  <p:clrMapOvr>
    <a:masterClrMapping/>
  </p:clrMapOvr>
  <p:transition spd="med" advClick="0">
    <p:fade/>
  </p:transition>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Line Callout 1 32"/>
          <p:cNvSpPr/>
          <p:nvPr/>
        </p:nvSpPr>
        <p:spPr>
          <a:xfrm>
            <a:off x="3132138" y="6021388"/>
            <a:ext cx="3422650" cy="598487"/>
          </a:xfrm>
          <a:prstGeom prst="borderCallout1">
            <a:avLst>
              <a:gd name="adj1" fmla="val 51865"/>
              <a:gd name="adj2" fmla="val -21"/>
              <a:gd name="adj3" fmla="val -89398"/>
              <a:gd name="adj4" fmla="val -37360"/>
            </a:avLst>
          </a:prstGeom>
          <a:solidFill>
            <a:srgbClr val="EC1D85"/>
          </a:solidFill>
          <a:ln>
            <a:solidFill>
              <a:srgbClr val="B2B2B2"/>
            </a:solidFill>
          </a:ln>
          <a:effectLst/>
        </p:spPr>
        <p:style>
          <a:lnRef idx="1">
            <a:schemeClr val="accent1"/>
          </a:lnRef>
          <a:fillRef idx="2">
            <a:schemeClr val="accent1"/>
          </a:fillRef>
          <a:effectRef idx="1">
            <a:schemeClr val="accent1"/>
          </a:effectRef>
          <a:fontRef idx="minor">
            <a:schemeClr val="dk1"/>
          </a:fontRef>
        </p:style>
        <p:txBody>
          <a:bodyPr anchor="ctr"/>
          <a:lstStyle/>
          <a:p>
            <a:pPr defTabSz="914400" eaLnBrk="0" fontAlgn="base" hangingPunct="0">
              <a:spcBef>
                <a:spcPct val="0"/>
              </a:spcBef>
              <a:spcAft>
                <a:spcPct val="0"/>
              </a:spcAft>
              <a:defRPr/>
            </a:pPr>
            <a:r>
              <a:rPr lang="en-GB" sz="1600" dirty="0">
                <a:solidFill>
                  <a:prstClr val="white"/>
                </a:solidFill>
                <a:latin typeface="Verdana" panose="020B0604030504040204" pitchFamily="34" charset="0"/>
                <a:ea typeface="Verdana" panose="020B0604030504040204" pitchFamily="34" charset="0"/>
                <a:cs typeface="Verdana" panose="020B0604030504040204" pitchFamily="34" charset="0"/>
              </a:rPr>
              <a:t>Reflects academic skills, encourages language of grade</a:t>
            </a:r>
          </a:p>
        </p:txBody>
      </p:sp>
      <p:sp>
        <p:nvSpPr>
          <p:cNvPr id="13" name="Line Callout 1 32"/>
          <p:cNvSpPr/>
          <p:nvPr/>
        </p:nvSpPr>
        <p:spPr>
          <a:xfrm>
            <a:off x="3132138" y="5211763"/>
            <a:ext cx="3395662" cy="598487"/>
          </a:xfrm>
          <a:prstGeom prst="borderCallout1">
            <a:avLst>
              <a:gd name="adj1" fmla="val 51865"/>
              <a:gd name="adj2" fmla="val -21"/>
              <a:gd name="adj3" fmla="val -76227"/>
              <a:gd name="adj4" fmla="val -30449"/>
            </a:avLst>
          </a:prstGeom>
          <a:solidFill>
            <a:srgbClr val="EC1D85"/>
          </a:solidFill>
          <a:ln>
            <a:solidFill>
              <a:srgbClr val="B2B2B2"/>
            </a:solidFill>
          </a:ln>
          <a:effectLst/>
        </p:spPr>
        <p:style>
          <a:lnRef idx="1">
            <a:schemeClr val="accent1"/>
          </a:lnRef>
          <a:fillRef idx="2">
            <a:schemeClr val="accent1"/>
          </a:fillRef>
          <a:effectRef idx="1">
            <a:schemeClr val="accent1"/>
          </a:effectRef>
          <a:fontRef idx="minor">
            <a:schemeClr val="dk1"/>
          </a:fontRef>
        </p:style>
        <p:txBody>
          <a:bodyPr anchor="ctr"/>
          <a:lstStyle/>
          <a:p>
            <a:pPr defTabSz="914400" eaLnBrk="0" fontAlgn="base" hangingPunct="0">
              <a:spcBef>
                <a:spcPct val="0"/>
              </a:spcBef>
              <a:spcAft>
                <a:spcPct val="0"/>
              </a:spcAft>
              <a:defRPr/>
            </a:pPr>
            <a:r>
              <a:rPr lang="en-GB" sz="1400" dirty="0">
                <a:solidFill>
                  <a:prstClr val="white"/>
                </a:solidFill>
                <a:latin typeface="Verdana" panose="020B0604030504040204" pitchFamily="34" charset="0"/>
                <a:ea typeface="Verdana" panose="020B0604030504040204" pitchFamily="34" charset="0"/>
                <a:cs typeface="Verdana" panose="020B0604030504040204" pitchFamily="34" charset="0"/>
              </a:rPr>
              <a:t>Planning, checking, using texts to answer a question</a:t>
            </a:r>
          </a:p>
        </p:txBody>
      </p:sp>
      <p:sp>
        <p:nvSpPr>
          <p:cNvPr id="14" name="Line Callout 1 33"/>
          <p:cNvSpPr/>
          <p:nvPr/>
        </p:nvSpPr>
        <p:spPr>
          <a:xfrm>
            <a:off x="3132138" y="4287838"/>
            <a:ext cx="3455987" cy="654050"/>
          </a:xfrm>
          <a:prstGeom prst="borderCallout1">
            <a:avLst>
              <a:gd name="adj1" fmla="val 52365"/>
              <a:gd name="adj2" fmla="val -269"/>
              <a:gd name="adj3" fmla="val -34955"/>
              <a:gd name="adj4" fmla="val -29190"/>
            </a:avLst>
          </a:prstGeom>
          <a:solidFill>
            <a:srgbClr val="EC1D85"/>
          </a:solidFill>
          <a:ln>
            <a:solidFill>
              <a:srgbClr val="B2B2B2"/>
            </a:solidFill>
          </a:ln>
          <a:effectLst/>
        </p:spPr>
        <p:style>
          <a:lnRef idx="1">
            <a:schemeClr val="accent1"/>
          </a:lnRef>
          <a:fillRef idx="2">
            <a:schemeClr val="accent1"/>
          </a:fillRef>
          <a:effectRef idx="1">
            <a:schemeClr val="accent1"/>
          </a:effectRef>
          <a:fontRef idx="minor">
            <a:schemeClr val="dk1"/>
          </a:fontRef>
        </p:style>
        <p:txBody>
          <a:bodyPr anchor="ctr"/>
          <a:lstStyle/>
          <a:p>
            <a:pPr defTabSz="914400" eaLnBrk="0" fontAlgn="base" hangingPunct="0">
              <a:spcBef>
                <a:spcPct val="0"/>
              </a:spcBef>
              <a:spcAft>
                <a:spcPct val="0"/>
              </a:spcAft>
              <a:defRPr/>
            </a:pPr>
            <a:r>
              <a:rPr lang="en-GB" sz="1400" dirty="0">
                <a:solidFill>
                  <a:prstClr val="white"/>
                </a:solidFill>
                <a:latin typeface="Verdana" panose="020B0604030504040204" pitchFamily="34" charset="0"/>
                <a:ea typeface="Verdana" panose="020B0604030504040204" pitchFamily="34" charset="0"/>
                <a:cs typeface="Verdana" panose="020B0604030504040204" pitchFamily="34" charset="0"/>
              </a:rPr>
              <a:t>Includes a summary of all texts which is springboard to subsequent reading task</a:t>
            </a:r>
          </a:p>
        </p:txBody>
      </p:sp>
      <p:sp>
        <p:nvSpPr>
          <p:cNvPr id="12" name="Line Callout 1 31"/>
          <p:cNvSpPr/>
          <p:nvPr/>
        </p:nvSpPr>
        <p:spPr>
          <a:xfrm>
            <a:off x="3132138" y="3278188"/>
            <a:ext cx="3975100" cy="871537"/>
          </a:xfrm>
          <a:prstGeom prst="borderCallout1">
            <a:avLst>
              <a:gd name="adj1" fmla="val 37404"/>
              <a:gd name="adj2" fmla="val 390"/>
              <a:gd name="adj3" fmla="val 64954"/>
              <a:gd name="adj4" fmla="val -23974"/>
            </a:avLst>
          </a:prstGeom>
          <a:solidFill>
            <a:srgbClr val="EC1D85"/>
          </a:solidFill>
          <a:ln>
            <a:solidFill>
              <a:srgbClr val="B2B2B2"/>
            </a:solidFill>
          </a:ln>
          <a:effectLst/>
        </p:spPr>
        <p:style>
          <a:lnRef idx="1">
            <a:schemeClr val="accent1"/>
          </a:lnRef>
          <a:fillRef idx="2">
            <a:schemeClr val="accent1"/>
          </a:fillRef>
          <a:effectRef idx="1">
            <a:schemeClr val="accent1"/>
          </a:effectRef>
          <a:fontRef idx="minor">
            <a:schemeClr val="dk1"/>
          </a:fontRef>
        </p:style>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0" fontAlgn="base" hangingPunct="0">
              <a:spcBef>
                <a:spcPct val="0"/>
              </a:spcBef>
              <a:spcAft>
                <a:spcPct val="0"/>
              </a:spcAft>
              <a:defRPr/>
            </a:pPr>
            <a:r>
              <a:rPr lang="en-GB" altLang="en-US" sz="1400" dirty="0">
                <a:solidFill>
                  <a:prstClr val="white"/>
                </a:solidFill>
                <a:latin typeface="Verdana" panose="020B0604030504040204" pitchFamily="34" charset="0"/>
                <a:ea typeface="Verdana" panose="020B0604030504040204" pitchFamily="34" charset="0"/>
                <a:cs typeface="Verdana" panose="020B0604030504040204" pitchFamily="34" charset="0"/>
              </a:rPr>
              <a:t>Reading across texts - contemporary genres, including infographics, blogs, articles –  calling upon digital literacies </a:t>
            </a:r>
          </a:p>
        </p:txBody>
      </p:sp>
      <p:sp>
        <p:nvSpPr>
          <p:cNvPr id="9" name="Line Callout 1 31"/>
          <p:cNvSpPr/>
          <p:nvPr/>
        </p:nvSpPr>
        <p:spPr>
          <a:xfrm>
            <a:off x="3132138" y="2260600"/>
            <a:ext cx="3240087" cy="825500"/>
          </a:xfrm>
          <a:prstGeom prst="borderCallout1">
            <a:avLst>
              <a:gd name="adj1" fmla="val 37404"/>
              <a:gd name="adj2" fmla="val 390"/>
              <a:gd name="adj3" fmla="val 98857"/>
              <a:gd name="adj4" fmla="val -35913"/>
            </a:avLst>
          </a:prstGeom>
          <a:solidFill>
            <a:srgbClr val="EC1D85"/>
          </a:solidFill>
          <a:ln>
            <a:solidFill>
              <a:srgbClr val="B2B2B2"/>
            </a:solidFill>
          </a:ln>
          <a:effectLst/>
        </p:spPr>
        <p:style>
          <a:lnRef idx="1">
            <a:schemeClr val="accent1"/>
          </a:lnRef>
          <a:fillRef idx="2">
            <a:schemeClr val="accent1"/>
          </a:fillRef>
          <a:effectRef idx="1">
            <a:schemeClr val="accent1"/>
          </a:effectRef>
          <a:fontRef idx="minor">
            <a:schemeClr val="dk1"/>
          </a:fontRef>
        </p:style>
        <p:txBody>
          <a:bodyPr anchor="ctr"/>
          <a:lstStyle/>
          <a:p>
            <a:pPr defTabSz="914400" eaLnBrk="0" fontAlgn="base" hangingPunct="0">
              <a:spcBef>
                <a:spcPct val="0"/>
              </a:spcBef>
              <a:spcAft>
                <a:spcPct val="0"/>
              </a:spcAft>
              <a:defRPr/>
            </a:pPr>
            <a:r>
              <a:rPr lang="en-GB" sz="1400" dirty="0">
                <a:solidFill>
                  <a:prstClr val="white"/>
                </a:solidFill>
                <a:latin typeface="Verdana" panose="020B0604030504040204" pitchFamily="34" charset="0"/>
                <a:ea typeface="Verdana" panose="020B0604030504040204" pitchFamily="34" charset="0"/>
                <a:cs typeface="Verdana" panose="020B0604030504040204" pitchFamily="34" charset="0"/>
              </a:rPr>
              <a:t>Academic/subject-based texts. Questions from extensive to intensive</a:t>
            </a:r>
          </a:p>
        </p:txBody>
      </p:sp>
      <p:graphicFrame>
        <p:nvGraphicFramePr>
          <p:cNvPr id="11" name="Tabla 10"/>
          <p:cNvGraphicFramePr>
            <a:graphicFrameLocks noGrp="1"/>
          </p:cNvGraphicFramePr>
          <p:nvPr/>
        </p:nvGraphicFramePr>
        <p:xfrm>
          <a:off x="485775" y="2565400"/>
          <a:ext cx="1638300" cy="3567113"/>
        </p:xfrm>
        <a:graphic>
          <a:graphicData uri="http://schemas.openxmlformats.org/drawingml/2006/table">
            <a:tbl>
              <a:tblPr firstRow="1" bandRow="1">
                <a:tableStyleId>{C4B1156A-380E-4F78-BDF5-A606A8083BF9}</a:tableStyleId>
              </a:tblPr>
              <a:tblGrid>
                <a:gridCol w="1638300">
                  <a:extLst>
                    <a:ext uri="{9D8B030D-6E8A-4147-A177-3AD203B41FA5}">
                      <a16:colId xmlns:a16="http://schemas.microsoft.com/office/drawing/2014/main" val="20000"/>
                    </a:ext>
                  </a:extLst>
                </a:gridCol>
              </a:tblGrid>
              <a:tr h="800338">
                <a:tc>
                  <a:txBody>
                    <a:bodyPr/>
                    <a:lstStyle/>
                    <a:p>
                      <a:pPr algn="ctr"/>
                      <a:r>
                        <a:rPr lang="en-GB" sz="1400" b="1" dirty="0">
                          <a:latin typeface="Verdana" panose="020B0604030504040204" pitchFamily="34" charset="0"/>
                          <a:ea typeface="Verdana" panose="020B0604030504040204" pitchFamily="34" charset="0"/>
                          <a:cs typeface="Verdana" panose="020B0604030504040204" pitchFamily="34" charset="0"/>
                        </a:rPr>
                        <a:t>Long reading</a:t>
                      </a:r>
                    </a:p>
                  </a:txBody>
                  <a:tcPr marL="68581" marR="68581" marT="34294" marB="34294" anchor="ctr"/>
                </a:tc>
                <a:extLst>
                  <a:ext uri="{0D108BD9-81ED-4DB2-BD59-A6C34878D82A}">
                    <a16:rowId xmlns:a16="http://schemas.microsoft.com/office/drawing/2014/main" val="10000"/>
                  </a:ext>
                </a:extLst>
              </a:tr>
              <a:tr h="1288171">
                <a:tc>
                  <a:txBody>
                    <a:bodyPr/>
                    <a:lstStyle/>
                    <a:p>
                      <a:pPr algn="ctr"/>
                      <a:r>
                        <a:rPr lang="en-GB" sz="1400" b="1" dirty="0">
                          <a:latin typeface="Verdana" panose="020B0604030504040204" pitchFamily="34" charset="0"/>
                          <a:ea typeface="Verdana" panose="020B0604030504040204" pitchFamily="34" charset="0"/>
                          <a:cs typeface="Verdana" panose="020B0604030504040204" pitchFamily="34" charset="0"/>
                        </a:rPr>
                        <a:t>Multi-text reading</a:t>
                      </a:r>
                    </a:p>
                  </a:txBody>
                  <a:tcPr marL="68581" marR="68581" marT="34294" marB="34294" anchor="ctr"/>
                </a:tc>
                <a:extLst>
                  <a:ext uri="{0D108BD9-81ED-4DB2-BD59-A6C34878D82A}">
                    <a16:rowId xmlns:a16="http://schemas.microsoft.com/office/drawing/2014/main" val="10001"/>
                  </a:ext>
                </a:extLst>
              </a:tr>
              <a:tr h="800338">
                <a:tc>
                  <a:txBody>
                    <a:bodyPr/>
                    <a:lstStyle/>
                    <a:p>
                      <a:pPr algn="ctr"/>
                      <a:r>
                        <a:rPr lang="en-GB" sz="1400" b="1" dirty="0">
                          <a:latin typeface="Verdana" panose="020B0604030504040204" pitchFamily="34" charset="0"/>
                          <a:ea typeface="Verdana" panose="020B0604030504040204" pitchFamily="34" charset="0"/>
                          <a:cs typeface="Verdana" panose="020B0604030504040204" pitchFamily="34" charset="0"/>
                        </a:rPr>
                        <a:t>Reading into writing</a:t>
                      </a:r>
                    </a:p>
                  </a:txBody>
                  <a:tcPr marL="68581" marR="68581" marT="34294" marB="34294" anchor="ctr"/>
                </a:tc>
                <a:extLst>
                  <a:ext uri="{0D108BD9-81ED-4DB2-BD59-A6C34878D82A}">
                    <a16:rowId xmlns:a16="http://schemas.microsoft.com/office/drawing/2014/main" val="10002"/>
                  </a:ext>
                </a:extLst>
              </a:tr>
              <a:tr h="678266">
                <a:tc>
                  <a:txBody>
                    <a:bodyPr/>
                    <a:lstStyle/>
                    <a:p>
                      <a:pPr algn="ctr"/>
                      <a:r>
                        <a:rPr lang="en-GB" sz="1400" b="1" dirty="0">
                          <a:latin typeface="Verdana" panose="020B0604030504040204" pitchFamily="34" charset="0"/>
                          <a:ea typeface="Verdana" panose="020B0604030504040204" pitchFamily="34" charset="0"/>
                          <a:cs typeface="Verdana" panose="020B0604030504040204" pitchFamily="34" charset="0"/>
                        </a:rPr>
                        <a:t>Extended writing</a:t>
                      </a:r>
                    </a:p>
                  </a:txBody>
                  <a:tcPr marL="68581" marR="68581" marT="34294" marB="34294" anchor="ctr"/>
                </a:tc>
                <a:extLst>
                  <a:ext uri="{0D108BD9-81ED-4DB2-BD59-A6C34878D82A}">
                    <a16:rowId xmlns:a16="http://schemas.microsoft.com/office/drawing/2014/main" val="10003"/>
                  </a:ext>
                </a:extLst>
              </a:tr>
            </a:tbl>
          </a:graphicData>
        </a:graphic>
      </p:graphicFrame>
      <p:sp>
        <p:nvSpPr>
          <p:cNvPr id="63508" name="Rectangle 7"/>
          <p:cNvSpPr>
            <a:spLocks noChangeArrowheads="1"/>
          </p:cNvSpPr>
          <p:nvPr/>
        </p:nvSpPr>
        <p:spPr bwMode="auto">
          <a:xfrm>
            <a:off x="250825" y="1546225"/>
            <a:ext cx="81518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defTabSz="914400" eaLnBrk="0" fontAlgn="base" hangingPunct="0">
              <a:spcBef>
                <a:spcPct val="0"/>
              </a:spcBef>
              <a:spcAft>
                <a:spcPct val="0"/>
              </a:spcAft>
            </a:pPr>
            <a:r>
              <a:rPr lang="en-US" altLang="en-US" sz="2800" b="1" dirty="0">
                <a:solidFill>
                  <a:srgbClr val="50144B"/>
                </a:solidFill>
                <a:latin typeface="Verdana" charset="0"/>
              </a:rPr>
              <a:t>Integrated Skills in English</a:t>
            </a:r>
            <a:endParaRPr lang="en-US" altLang="en-US" sz="2000" dirty="0">
              <a:solidFill>
                <a:srgbClr val="50144B"/>
              </a:solidFill>
              <a:latin typeface="Verdana" charset="0"/>
            </a:endParaRPr>
          </a:p>
        </p:txBody>
      </p:sp>
      <p:sp>
        <p:nvSpPr>
          <p:cNvPr id="63509" name="Title 1"/>
          <p:cNvSpPr>
            <a:spLocks noGrp="1"/>
          </p:cNvSpPr>
          <p:nvPr>
            <p:ph type="title"/>
          </p:nvPr>
        </p:nvSpPr>
        <p:spPr bwMode="auto">
          <a:xfrm>
            <a:off x="374650" y="188913"/>
            <a:ext cx="8229600" cy="785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b="0">
                <a:latin typeface="Verdana" charset="0"/>
                <a:ea typeface="ＭＳ Ｐゴシック" charset="-128"/>
              </a:rPr>
              <a:t>Trinity College London</a:t>
            </a:r>
            <a:br>
              <a:rPr lang="en-GB" altLang="en-US" b="0">
                <a:latin typeface="Verdana" charset="0"/>
                <a:ea typeface="ＭＳ Ｐゴシック" charset="-128"/>
              </a:rPr>
            </a:br>
            <a:r>
              <a:rPr lang="en-GB" altLang="en-US" sz="2400" b="0">
                <a:latin typeface="Verdana" charset="0"/>
                <a:ea typeface="ＭＳ Ｐゴシック" charset="-128"/>
              </a:rPr>
              <a:t>Reading &amp; Writing module </a:t>
            </a:r>
            <a:endParaRPr lang="en-GB" altLang="en-US" b="0">
              <a:latin typeface="Verdana" charset="0"/>
              <a:ea typeface="ＭＳ Ｐゴシック" charset="-128"/>
            </a:endParaRPr>
          </a:p>
        </p:txBody>
      </p:sp>
    </p:spTree>
    <p:extLst>
      <p:ext uri="{BB962C8B-B14F-4D97-AF65-F5344CB8AC3E}">
        <p14:creationId xmlns:p14="http://schemas.microsoft.com/office/powerpoint/2010/main" val="10125922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P spid="12" grpId="0" animBg="1"/>
      <p:bldP spid="9"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5206481" y="233666"/>
            <a:ext cx="2463282" cy="923330"/>
          </a:xfrm>
          <a:prstGeom prst="rect">
            <a:avLst/>
          </a:prstGeom>
          <a:noFill/>
        </p:spPr>
        <p:txBody>
          <a:bodyPr wrap="square" rtlCol="0">
            <a:spAutoFit/>
          </a:bodyPr>
          <a:lstStyle/>
          <a:p>
            <a:pPr defTabSz="914400" eaLnBrk="0" fontAlgn="base" hangingPunct="0">
              <a:spcBef>
                <a:spcPct val="0"/>
              </a:spcBef>
              <a:spcAft>
                <a:spcPct val="0"/>
              </a:spcAft>
            </a:pPr>
            <a:r>
              <a:rPr lang="en-GB" sz="3600" dirty="0">
                <a:solidFill>
                  <a:prstClr val="white"/>
                </a:solidFill>
                <a:latin typeface="Verdana" panose="020B0604030504040204" pitchFamily="34" charset="0"/>
                <a:ea typeface="Verdana" panose="020B0604030504040204" pitchFamily="34" charset="0"/>
                <a:cs typeface="Verdana" panose="020B0604030504040204" pitchFamily="34" charset="0"/>
              </a:rPr>
              <a:t>testing!</a:t>
            </a:r>
          </a:p>
          <a:p>
            <a:pPr marL="457200" indent="-457200" defTabSz="914400" eaLnBrk="0" fontAlgn="base" hangingPunct="0">
              <a:spcBef>
                <a:spcPct val="0"/>
              </a:spcBef>
              <a:spcAft>
                <a:spcPct val="0"/>
              </a:spcAft>
              <a:buFont typeface="Arial" panose="020B0604020202020204" pitchFamily="34" charset="0"/>
              <a:buChar char="•"/>
            </a:pPr>
            <a:endParaRPr lang="en-GB" sz="2400" dirty="0">
              <a:solidFill>
                <a:prstClr val="black"/>
              </a:solidFill>
              <a:latin typeface="Arial" charset="0"/>
              <a:ea typeface="ＭＳ Ｐゴシック" charset="-128"/>
            </a:endParaRPr>
          </a:p>
        </p:txBody>
      </p:sp>
      <p:sp>
        <p:nvSpPr>
          <p:cNvPr id="7" name="TextBox 6"/>
          <p:cNvSpPr txBox="1"/>
          <p:nvPr/>
        </p:nvSpPr>
        <p:spPr>
          <a:xfrm>
            <a:off x="248431" y="4695836"/>
            <a:ext cx="1412419" cy="738664"/>
          </a:xfrm>
          <a:prstGeom prst="rect">
            <a:avLst/>
          </a:prstGeom>
          <a:noFill/>
        </p:spPr>
        <p:txBody>
          <a:bodyPr wrap="square" rtlCol="0">
            <a:spAutoFit/>
          </a:bodyPr>
          <a:lstStyle/>
          <a:p>
            <a:pPr defTabSz="914400" eaLnBrk="0" fontAlgn="base" hangingPunct="0">
              <a:spcBef>
                <a:spcPct val="0"/>
              </a:spcBef>
              <a:spcAft>
                <a:spcPct val="0"/>
              </a:spcAft>
            </a:pPr>
            <a:r>
              <a:rPr lang="en-GB" sz="2400" dirty="0">
                <a:solidFill>
                  <a:srgbClr val="5B3C60"/>
                </a:solidFill>
                <a:latin typeface="Verdana" panose="020B0604030504040204" pitchFamily="34" charset="0"/>
                <a:ea typeface="Verdana" panose="020B0604030504040204" pitchFamily="34" charset="0"/>
                <a:cs typeface="Verdana" panose="020B0604030504040204" pitchFamily="34" charset="0"/>
              </a:rPr>
              <a:t>&lt;1850</a:t>
            </a:r>
          </a:p>
          <a:p>
            <a:pPr marL="457200" indent="-457200" defTabSz="914400" eaLnBrk="0" fontAlgn="base" hangingPunct="0">
              <a:spcBef>
                <a:spcPct val="0"/>
              </a:spcBef>
              <a:spcAft>
                <a:spcPct val="0"/>
              </a:spcAft>
              <a:buFont typeface="Arial" panose="020B0604020202020204" pitchFamily="34" charset="0"/>
              <a:buChar char="•"/>
            </a:pPr>
            <a:endParaRPr lang="en-GB" sz="2400" dirty="0">
              <a:solidFill>
                <a:srgbClr val="5B3C60"/>
              </a:solidFill>
              <a:latin typeface="Arial" charset="0"/>
              <a:ea typeface="ＭＳ Ｐゴシック" charset="-128"/>
            </a:endParaRPr>
          </a:p>
        </p:txBody>
      </p:sp>
      <p:sp>
        <p:nvSpPr>
          <p:cNvPr id="8" name="TextBox 7"/>
          <p:cNvSpPr txBox="1"/>
          <p:nvPr/>
        </p:nvSpPr>
        <p:spPr>
          <a:xfrm>
            <a:off x="1889450" y="4695836"/>
            <a:ext cx="1184989" cy="738664"/>
          </a:xfrm>
          <a:prstGeom prst="rect">
            <a:avLst/>
          </a:prstGeom>
          <a:noFill/>
        </p:spPr>
        <p:txBody>
          <a:bodyPr wrap="square" rtlCol="0">
            <a:spAutoFit/>
          </a:bodyPr>
          <a:lstStyle/>
          <a:p>
            <a:pPr defTabSz="914400" eaLnBrk="0" fontAlgn="base" hangingPunct="0">
              <a:spcBef>
                <a:spcPct val="0"/>
              </a:spcBef>
              <a:spcAft>
                <a:spcPct val="0"/>
              </a:spcAft>
            </a:pPr>
            <a:r>
              <a:rPr lang="en-GB" sz="2400" dirty="0">
                <a:solidFill>
                  <a:srgbClr val="5B3C60"/>
                </a:solidFill>
                <a:latin typeface="Verdana" panose="020B0604030504040204" pitchFamily="34" charset="0"/>
                <a:ea typeface="Verdana" panose="020B0604030504040204" pitchFamily="34" charset="0"/>
                <a:cs typeface="Verdana" panose="020B0604030504040204" pitchFamily="34" charset="0"/>
              </a:rPr>
              <a:t>1877</a:t>
            </a:r>
          </a:p>
          <a:p>
            <a:pPr marL="457200" indent="-457200" defTabSz="914400" eaLnBrk="0" fontAlgn="base" hangingPunct="0">
              <a:spcBef>
                <a:spcPct val="0"/>
              </a:spcBef>
              <a:spcAft>
                <a:spcPct val="0"/>
              </a:spcAft>
              <a:buFont typeface="Arial" panose="020B0604020202020204" pitchFamily="34" charset="0"/>
              <a:buChar char="•"/>
            </a:pPr>
            <a:endParaRPr lang="en-GB" sz="2400" dirty="0">
              <a:solidFill>
                <a:srgbClr val="5B3C60"/>
              </a:solidFill>
              <a:latin typeface="Arial" charset="0"/>
              <a:ea typeface="ＭＳ Ｐゴシック" charset="-128"/>
            </a:endParaRPr>
          </a:p>
        </p:txBody>
      </p:sp>
      <p:sp>
        <p:nvSpPr>
          <p:cNvPr id="9" name="TextBox 8"/>
          <p:cNvSpPr txBox="1"/>
          <p:nvPr/>
        </p:nvSpPr>
        <p:spPr>
          <a:xfrm>
            <a:off x="3303039" y="4726366"/>
            <a:ext cx="1184989" cy="738664"/>
          </a:xfrm>
          <a:prstGeom prst="rect">
            <a:avLst/>
          </a:prstGeom>
          <a:noFill/>
        </p:spPr>
        <p:txBody>
          <a:bodyPr wrap="square" rtlCol="0">
            <a:spAutoFit/>
          </a:bodyPr>
          <a:lstStyle/>
          <a:p>
            <a:pPr defTabSz="914400" eaLnBrk="0" fontAlgn="base" hangingPunct="0">
              <a:spcBef>
                <a:spcPct val="0"/>
              </a:spcBef>
              <a:spcAft>
                <a:spcPct val="0"/>
              </a:spcAft>
            </a:pPr>
            <a:r>
              <a:rPr lang="en-GB" sz="2400" dirty="0">
                <a:solidFill>
                  <a:srgbClr val="5B3C60"/>
                </a:solidFill>
                <a:latin typeface="Verdana" panose="020B0604030504040204" pitchFamily="34" charset="0"/>
                <a:ea typeface="Verdana" panose="020B0604030504040204" pitchFamily="34" charset="0"/>
                <a:cs typeface="Verdana" panose="020B0604030504040204" pitchFamily="34" charset="0"/>
              </a:rPr>
              <a:t>1913</a:t>
            </a:r>
          </a:p>
          <a:p>
            <a:pPr marL="457200" indent="-457200" defTabSz="914400" eaLnBrk="0" fontAlgn="base" hangingPunct="0">
              <a:spcBef>
                <a:spcPct val="0"/>
              </a:spcBef>
              <a:spcAft>
                <a:spcPct val="0"/>
              </a:spcAft>
              <a:buFont typeface="Arial" panose="020B0604020202020204" pitchFamily="34" charset="0"/>
              <a:buChar char="•"/>
            </a:pPr>
            <a:endParaRPr lang="en-GB" sz="2400" dirty="0">
              <a:solidFill>
                <a:srgbClr val="5B3C60"/>
              </a:solidFill>
              <a:latin typeface="Arial" charset="0"/>
              <a:ea typeface="ＭＳ Ｐゴシック" charset="-128"/>
            </a:endParaRPr>
          </a:p>
        </p:txBody>
      </p:sp>
      <p:sp>
        <p:nvSpPr>
          <p:cNvPr id="10" name="TextBox 9"/>
          <p:cNvSpPr txBox="1"/>
          <p:nvPr/>
        </p:nvSpPr>
        <p:spPr>
          <a:xfrm>
            <a:off x="4471696" y="4700912"/>
            <a:ext cx="1184989" cy="738664"/>
          </a:xfrm>
          <a:prstGeom prst="rect">
            <a:avLst/>
          </a:prstGeom>
          <a:noFill/>
        </p:spPr>
        <p:txBody>
          <a:bodyPr wrap="square" rtlCol="0">
            <a:spAutoFit/>
          </a:bodyPr>
          <a:lstStyle/>
          <a:p>
            <a:pPr defTabSz="914400" eaLnBrk="0" fontAlgn="base" hangingPunct="0">
              <a:spcBef>
                <a:spcPct val="0"/>
              </a:spcBef>
              <a:spcAft>
                <a:spcPct val="0"/>
              </a:spcAft>
            </a:pPr>
            <a:r>
              <a:rPr lang="en-GB" sz="2400" dirty="0">
                <a:solidFill>
                  <a:srgbClr val="5B3C60"/>
                </a:solidFill>
                <a:latin typeface="Verdana" panose="020B0604030504040204" pitchFamily="34" charset="0"/>
                <a:ea typeface="Verdana" panose="020B0604030504040204" pitchFamily="34" charset="0"/>
                <a:cs typeface="Verdana" panose="020B0604030504040204" pitchFamily="34" charset="0"/>
              </a:rPr>
              <a:t>1972</a:t>
            </a:r>
          </a:p>
          <a:p>
            <a:pPr marL="457200" indent="-457200" defTabSz="914400" eaLnBrk="0" fontAlgn="base" hangingPunct="0">
              <a:spcBef>
                <a:spcPct val="0"/>
              </a:spcBef>
              <a:spcAft>
                <a:spcPct val="0"/>
              </a:spcAft>
              <a:buFont typeface="Arial" panose="020B0604020202020204" pitchFamily="34" charset="0"/>
              <a:buChar char="•"/>
            </a:pPr>
            <a:endParaRPr lang="en-GB" sz="2400" dirty="0">
              <a:solidFill>
                <a:srgbClr val="5B3C60"/>
              </a:solidFill>
              <a:latin typeface="Arial" charset="0"/>
              <a:ea typeface="ＭＳ Ｐゴシック" charset="-128"/>
            </a:endParaRPr>
          </a:p>
        </p:txBody>
      </p:sp>
      <p:sp>
        <p:nvSpPr>
          <p:cNvPr id="11" name="TextBox 10"/>
          <p:cNvSpPr txBox="1"/>
          <p:nvPr/>
        </p:nvSpPr>
        <p:spPr>
          <a:xfrm>
            <a:off x="5885285" y="4731442"/>
            <a:ext cx="1184989" cy="738664"/>
          </a:xfrm>
          <a:prstGeom prst="rect">
            <a:avLst/>
          </a:prstGeom>
          <a:noFill/>
        </p:spPr>
        <p:txBody>
          <a:bodyPr wrap="square" rtlCol="0">
            <a:spAutoFit/>
          </a:bodyPr>
          <a:lstStyle/>
          <a:p>
            <a:pPr defTabSz="914400" eaLnBrk="0" fontAlgn="base" hangingPunct="0">
              <a:spcBef>
                <a:spcPct val="0"/>
              </a:spcBef>
              <a:spcAft>
                <a:spcPct val="0"/>
              </a:spcAft>
            </a:pPr>
            <a:r>
              <a:rPr lang="en-GB" sz="2400" dirty="0">
                <a:solidFill>
                  <a:srgbClr val="5B3C60"/>
                </a:solidFill>
                <a:latin typeface="Verdana" panose="020B0604030504040204" pitchFamily="34" charset="0"/>
                <a:ea typeface="Verdana" panose="020B0604030504040204" pitchFamily="34" charset="0"/>
                <a:cs typeface="Verdana" panose="020B0604030504040204" pitchFamily="34" charset="0"/>
              </a:rPr>
              <a:t>2001</a:t>
            </a:r>
          </a:p>
          <a:p>
            <a:pPr marL="457200" indent="-457200" defTabSz="914400" eaLnBrk="0" fontAlgn="base" hangingPunct="0">
              <a:spcBef>
                <a:spcPct val="0"/>
              </a:spcBef>
              <a:spcAft>
                <a:spcPct val="0"/>
              </a:spcAft>
              <a:buFont typeface="Arial" panose="020B0604020202020204" pitchFamily="34" charset="0"/>
              <a:buChar char="•"/>
            </a:pPr>
            <a:endParaRPr lang="en-GB" sz="2400" dirty="0">
              <a:solidFill>
                <a:srgbClr val="5B3C60"/>
              </a:solidFill>
              <a:latin typeface="Arial" charset="0"/>
              <a:ea typeface="ＭＳ Ｐゴシック" charset="-128"/>
            </a:endParaRPr>
          </a:p>
        </p:txBody>
      </p:sp>
      <p:sp>
        <p:nvSpPr>
          <p:cNvPr id="12" name="TextBox 11"/>
          <p:cNvSpPr txBox="1"/>
          <p:nvPr/>
        </p:nvSpPr>
        <p:spPr>
          <a:xfrm>
            <a:off x="7053942" y="4714497"/>
            <a:ext cx="1231642" cy="738664"/>
          </a:xfrm>
          <a:prstGeom prst="rect">
            <a:avLst/>
          </a:prstGeom>
          <a:noFill/>
        </p:spPr>
        <p:txBody>
          <a:bodyPr wrap="square" rtlCol="0">
            <a:spAutoFit/>
          </a:bodyPr>
          <a:lstStyle/>
          <a:p>
            <a:pPr defTabSz="914400" eaLnBrk="0" fontAlgn="base" hangingPunct="0">
              <a:spcBef>
                <a:spcPct val="0"/>
              </a:spcBef>
              <a:spcAft>
                <a:spcPct val="0"/>
              </a:spcAft>
            </a:pPr>
            <a:r>
              <a:rPr lang="en-GB" sz="2400" dirty="0">
                <a:solidFill>
                  <a:srgbClr val="5B3C60"/>
                </a:solidFill>
                <a:latin typeface="Verdana" panose="020B0604030504040204" pitchFamily="34" charset="0"/>
                <a:ea typeface="Verdana" panose="020B0604030504040204" pitchFamily="34" charset="0"/>
                <a:cs typeface="Verdana" panose="020B0604030504040204" pitchFamily="34" charset="0"/>
              </a:rPr>
              <a:t>2015&gt;</a:t>
            </a:r>
          </a:p>
          <a:p>
            <a:pPr marL="457200" indent="-457200" defTabSz="914400" eaLnBrk="0" fontAlgn="base" hangingPunct="0">
              <a:spcBef>
                <a:spcPct val="0"/>
              </a:spcBef>
              <a:spcAft>
                <a:spcPct val="0"/>
              </a:spcAft>
              <a:buFont typeface="Arial" panose="020B0604020202020204" pitchFamily="34" charset="0"/>
              <a:buChar char="•"/>
            </a:pPr>
            <a:endParaRPr lang="en-GB" sz="2400" dirty="0">
              <a:solidFill>
                <a:srgbClr val="5B3C60"/>
              </a:solidFill>
              <a:latin typeface="Arial" charset="0"/>
              <a:ea typeface="ＭＳ Ｐゴシック" charset="-128"/>
            </a:endParaRPr>
          </a:p>
        </p:txBody>
      </p:sp>
      <p:grpSp>
        <p:nvGrpSpPr>
          <p:cNvPr id="21" name="Group 20"/>
          <p:cNvGrpSpPr/>
          <p:nvPr/>
        </p:nvGrpSpPr>
        <p:grpSpPr>
          <a:xfrm>
            <a:off x="783771" y="4384283"/>
            <a:ext cx="6960637" cy="318583"/>
            <a:chOff x="783771" y="4384283"/>
            <a:chExt cx="6960637" cy="318583"/>
          </a:xfrm>
        </p:grpSpPr>
        <p:cxnSp>
          <p:nvCxnSpPr>
            <p:cNvPr id="3" name="Straight Connector 2"/>
            <p:cNvCxnSpPr/>
            <p:nvPr/>
          </p:nvCxnSpPr>
          <p:spPr>
            <a:xfrm flipV="1">
              <a:off x="783771" y="4401712"/>
              <a:ext cx="6960637" cy="18662"/>
            </a:xfrm>
            <a:prstGeom prst="line">
              <a:avLst/>
            </a:prstGeom>
            <a:ln w="3492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88438" y="4406086"/>
              <a:ext cx="0" cy="271733"/>
            </a:xfrm>
            <a:prstGeom prst="line">
              <a:avLst/>
            </a:prstGeom>
            <a:ln w="3492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312938" y="4411043"/>
              <a:ext cx="0" cy="271733"/>
            </a:xfrm>
            <a:prstGeom prst="line">
              <a:avLst/>
            </a:prstGeom>
            <a:ln w="3492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750713" y="4384283"/>
              <a:ext cx="0" cy="271733"/>
            </a:xfrm>
            <a:prstGeom prst="line">
              <a:avLst/>
            </a:prstGeom>
            <a:ln w="3492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360063" y="4431133"/>
              <a:ext cx="0" cy="271733"/>
            </a:xfrm>
            <a:prstGeom prst="line">
              <a:avLst/>
            </a:prstGeom>
            <a:ln w="3492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927050" y="4431133"/>
              <a:ext cx="0" cy="271733"/>
            </a:xfrm>
            <a:prstGeom prst="line">
              <a:avLst/>
            </a:prstGeom>
            <a:ln w="3492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744408" y="4401712"/>
              <a:ext cx="0" cy="271733"/>
            </a:xfrm>
            <a:prstGeom prst="line">
              <a:avLst/>
            </a:prstGeom>
            <a:ln w="3492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446567" y="1637414"/>
            <a:ext cx="3928283" cy="2690489"/>
            <a:chOff x="783771" y="2237114"/>
            <a:chExt cx="3614837" cy="2090789"/>
          </a:xfrm>
        </p:grpSpPr>
        <p:pic>
          <p:nvPicPr>
            <p:cNvPr id="4100" name="Picture 4" descr="http://www.washingtonindependentreviewofbooks.com/assets/uploads/fact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2600" y="2575778"/>
              <a:ext cx="2826008" cy="1752125"/>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783771" y="2237114"/>
              <a:ext cx="2463282" cy="741440"/>
            </a:xfrm>
            <a:prstGeom prst="rect">
              <a:avLst/>
            </a:prstGeom>
            <a:noFill/>
          </p:spPr>
          <p:txBody>
            <a:bodyPr wrap="square" rtlCol="0">
              <a:spAutoFit/>
            </a:bodyPr>
            <a:lstStyle/>
            <a:p>
              <a:pPr defTabSz="914400" eaLnBrk="0" fontAlgn="base" hangingPunct="0">
                <a:spcBef>
                  <a:spcPct val="0"/>
                </a:spcBef>
                <a:spcAft>
                  <a:spcPct val="0"/>
                </a:spcAft>
              </a:pPr>
              <a:r>
                <a:rPr lang="en-GB" sz="3200" dirty="0">
                  <a:solidFill>
                    <a:srgbClr val="5B3C60"/>
                  </a:solidFill>
                  <a:latin typeface="Verdana" panose="020B0604030504040204" pitchFamily="34" charset="0"/>
                  <a:ea typeface="Verdana" panose="020B0604030504040204" pitchFamily="34" charset="0"/>
                  <a:cs typeface="Verdana" panose="020B0604030504040204" pitchFamily="34" charset="0"/>
                </a:rPr>
                <a:t>Content</a:t>
              </a:r>
            </a:p>
            <a:p>
              <a:pPr marL="457200" indent="-457200" defTabSz="914400" eaLnBrk="0" fontAlgn="base" hangingPunct="0">
                <a:spcBef>
                  <a:spcPct val="0"/>
                </a:spcBef>
                <a:spcAft>
                  <a:spcPct val="0"/>
                </a:spcAft>
                <a:buFont typeface="Arial" panose="020B0604020202020204" pitchFamily="34" charset="0"/>
                <a:buChar char="•"/>
              </a:pPr>
              <a:endParaRPr lang="en-GB" sz="2400" dirty="0">
                <a:solidFill>
                  <a:prstClr val="black"/>
                </a:solidFill>
                <a:latin typeface="Arial" charset="0"/>
                <a:ea typeface="ＭＳ Ｐゴシック" charset="-128"/>
              </a:endParaRPr>
            </a:p>
          </p:txBody>
        </p:sp>
      </p:grpSp>
      <p:grpSp>
        <p:nvGrpSpPr>
          <p:cNvPr id="26" name="Group 25"/>
          <p:cNvGrpSpPr/>
          <p:nvPr/>
        </p:nvGrpSpPr>
        <p:grpSpPr>
          <a:xfrm>
            <a:off x="4571810" y="1685287"/>
            <a:ext cx="4204410" cy="2489902"/>
            <a:chOff x="4571810" y="1685287"/>
            <a:chExt cx="4204410" cy="2489902"/>
          </a:xfrm>
        </p:grpSpPr>
        <p:sp>
          <p:nvSpPr>
            <p:cNvPr id="23" name="TextBox 22"/>
            <p:cNvSpPr txBox="1"/>
            <p:nvPr/>
          </p:nvSpPr>
          <p:spPr>
            <a:xfrm>
              <a:off x="6312938" y="1685287"/>
              <a:ext cx="2463282" cy="584775"/>
            </a:xfrm>
            <a:prstGeom prst="rect">
              <a:avLst/>
            </a:prstGeom>
            <a:noFill/>
          </p:spPr>
          <p:txBody>
            <a:bodyPr wrap="square" rtlCol="0">
              <a:spAutoFit/>
            </a:bodyPr>
            <a:lstStyle/>
            <a:p>
              <a:pPr defTabSz="914400" eaLnBrk="0" fontAlgn="base" hangingPunct="0">
                <a:spcBef>
                  <a:spcPct val="0"/>
                </a:spcBef>
                <a:spcAft>
                  <a:spcPct val="0"/>
                </a:spcAft>
              </a:pPr>
              <a:r>
                <a:rPr lang="en-GB" sz="3200" dirty="0">
                  <a:solidFill>
                    <a:srgbClr val="EC1D85"/>
                  </a:solidFill>
                  <a:latin typeface="Verdana" panose="020B0604030504040204" pitchFamily="34" charset="0"/>
                  <a:ea typeface="Verdana" panose="020B0604030504040204" pitchFamily="34" charset="0"/>
                  <a:cs typeface="Verdana" panose="020B0604030504040204" pitchFamily="34" charset="0"/>
                </a:rPr>
                <a:t>Capability</a:t>
              </a:r>
              <a:endParaRPr lang="en-GB" sz="2400" dirty="0">
                <a:solidFill>
                  <a:srgbClr val="EC1D85"/>
                </a:solidFill>
                <a:latin typeface="Arial" charset="0"/>
                <a:ea typeface="ＭＳ Ｐゴシック" charset="-128"/>
              </a:endParaRPr>
            </a:p>
          </p:txBody>
        </p:sp>
        <p:pic>
          <p:nvPicPr>
            <p:cNvPr id="4102" name="Picture 6" descr="https://media.licdn.com/mpr/mpr/shrinknp_400_400/p/6/005/0b2/31d/0c4103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1810" y="2227532"/>
              <a:ext cx="2312012" cy="1947657"/>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Rectangle 1"/>
          <p:cNvSpPr/>
          <p:nvPr/>
        </p:nvSpPr>
        <p:spPr>
          <a:xfrm>
            <a:off x="508661" y="254373"/>
            <a:ext cx="4418389" cy="646331"/>
          </a:xfrm>
          <a:prstGeom prst="rect">
            <a:avLst/>
          </a:prstGeom>
        </p:spPr>
        <p:txBody>
          <a:bodyPr wrap="none">
            <a:spAutoFit/>
          </a:bodyPr>
          <a:lstStyle/>
          <a:p>
            <a:pPr defTabSz="914400" eaLnBrk="0" fontAlgn="base" hangingPunct="0">
              <a:spcBef>
                <a:spcPct val="0"/>
              </a:spcBef>
              <a:spcAft>
                <a:spcPct val="0"/>
              </a:spcAft>
            </a:pPr>
            <a:r>
              <a:rPr lang="en-GB" sz="3600" dirty="0">
                <a:solidFill>
                  <a:prstClr val="white"/>
                </a:solidFill>
                <a:latin typeface="Verdana" panose="020B0604030504040204" pitchFamily="34" charset="0"/>
                <a:ea typeface="Verdana" panose="020B0604030504040204" pitchFamily="34" charset="0"/>
                <a:cs typeface="Verdana" panose="020B0604030504040204" pitchFamily="34" charset="0"/>
              </a:rPr>
              <a:t>A brief history of…</a:t>
            </a:r>
          </a:p>
        </p:txBody>
      </p:sp>
    </p:spTree>
    <p:custDataLst>
      <p:tags r:id="rId1"/>
    </p:custDataLst>
    <p:extLst>
      <p:ext uri="{BB962C8B-B14F-4D97-AF65-F5344CB8AC3E}">
        <p14:creationId xmlns:p14="http://schemas.microsoft.com/office/powerpoint/2010/main" val="2376705114"/>
      </p:ext>
    </p:extLst>
  </p:cSld>
  <p:clrMapOvr>
    <a:masterClrMapping/>
  </p:clrMapOvr>
  <p:transition spd="slow" advClick="0">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500"/>
                                        <p:tgtEl>
                                          <p:spTgt spid="8">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fade">
                                      <p:cBhvr>
                                        <p:cTn id="26" dur="500"/>
                                        <p:tgtEl>
                                          <p:spTgt spid="9">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Effect transition="in" filter="fade">
                                      <p:cBhvr>
                                        <p:cTn id="31" dur="500"/>
                                        <p:tgtEl>
                                          <p:spTgt spid="10">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1">
                                            <p:txEl>
                                              <p:pRg st="0" end="0"/>
                                            </p:txEl>
                                          </p:spTgt>
                                        </p:tgtEl>
                                        <p:attrNameLst>
                                          <p:attrName>style.visibility</p:attrName>
                                        </p:attrNameLst>
                                      </p:cBhvr>
                                      <p:to>
                                        <p:strVal val="visible"/>
                                      </p:to>
                                    </p:set>
                                    <p:animEffect transition="in" filter="fade">
                                      <p:cBhvr>
                                        <p:cTn id="36" dur="500"/>
                                        <p:tgtEl>
                                          <p:spTgt spid="11">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2">
                                            <p:txEl>
                                              <p:pRg st="0" end="0"/>
                                            </p:txEl>
                                          </p:spTgt>
                                        </p:tgtEl>
                                        <p:attrNameLst>
                                          <p:attrName>style.visibility</p:attrName>
                                        </p:attrNameLst>
                                      </p:cBhvr>
                                      <p:to>
                                        <p:strVal val="visible"/>
                                      </p:to>
                                    </p:set>
                                    <p:animEffect transition="in" filter="fade">
                                      <p:cBhvr>
                                        <p:cTn id="41" dur="500"/>
                                        <p:tgtEl>
                                          <p:spTgt spid="12">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8" name="Title 1"/>
          <p:cNvSpPr>
            <a:spLocks noGrp="1"/>
          </p:cNvSpPr>
          <p:nvPr>
            <p:ph type="title"/>
          </p:nvPr>
        </p:nvSpPr>
        <p:spPr bwMode="auto">
          <a:xfrm>
            <a:off x="446088" y="188913"/>
            <a:ext cx="8229600" cy="785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b="0" dirty="0"/>
              <a:t>Are tests doing what they need to?</a:t>
            </a:r>
            <a:br>
              <a:rPr lang="en-GB" altLang="en-US" b="0" dirty="0"/>
            </a:br>
            <a:r>
              <a:rPr lang="en-GB" altLang="en-US" sz="2400" b="0" dirty="0"/>
              <a:t>Contemporary language examinations</a:t>
            </a:r>
            <a:endParaRPr lang="en-GB" altLang="en-US" sz="2800" b="0" dirty="0"/>
          </a:p>
        </p:txBody>
      </p:sp>
      <p:sp>
        <p:nvSpPr>
          <p:cNvPr id="3" name="Rectangle 2"/>
          <p:cNvSpPr>
            <a:spLocks noChangeArrowheads="1"/>
          </p:cNvSpPr>
          <p:nvPr/>
        </p:nvSpPr>
        <p:spPr bwMode="auto">
          <a:xfrm>
            <a:off x="395288" y="2060575"/>
            <a:ext cx="5662612"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0" fontAlgn="base" hangingPunct="0">
              <a:spcBef>
                <a:spcPct val="0"/>
              </a:spcBef>
              <a:spcAft>
                <a:spcPct val="0"/>
              </a:spcAft>
              <a:buFont typeface="Arial" panose="020B0604020202020204" pitchFamily="34" charset="0"/>
              <a:buChar char="•"/>
            </a:pPr>
            <a:r>
              <a:rPr lang="en-GB" altLang="en-US" sz="1800" b="1" dirty="0">
                <a:solidFill>
                  <a:prstClr val="black"/>
                </a:solidFill>
                <a:latin typeface="Interstate" charset="0"/>
              </a:rPr>
              <a:t>Talk</a:t>
            </a:r>
            <a:r>
              <a:rPr lang="en-GB" altLang="en-US" sz="1800" dirty="0">
                <a:solidFill>
                  <a:prstClr val="black"/>
                </a:solidFill>
                <a:latin typeface="Interstate" charset="0"/>
              </a:rPr>
              <a:t> about an experience (in monologue to a computer)</a:t>
            </a:r>
          </a:p>
          <a:p>
            <a:pPr defTabSz="914400" eaLnBrk="0" fontAlgn="base" hangingPunct="0">
              <a:spcBef>
                <a:spcPct val="0"/>
              </a:spcBef>
              <a:spcAft>
                <a:spcPct val="0"/>
              </a:spcAft>
              <a:buFont typeface="Arial" panose="020B0604020202020204" pitchFamily="34" charset="0"/>
              <a:buChar char="•"/>
            </a:pPr>
            <a:r>
              <a:rPr lang="en-GB" altLang="en-US" sz="1800" b="1" dirty="0">
                <a:solidFill>
                  <a:prstClr val="black"/>
                </a:solidFill>
                <a:latin typeface="Interstate" charset="0"/>
              </a:rPr>
              <a:t>Listen</a:t>
            </a:r>
            <a:r>
              <a:rPr lang="en-GB" altLang="en-US" sz="1800" dirty="0">
                <a:solidFill>
                  <a:prstClr val="black"/>
                </a:solidFill>
                <a:latin typeface="Interstate" charset="0"/>
              </a:rPr>
              <a:t> and answer multiple choice questions about what you’re listening to</a:t>
            </a:r>
          </a:p>
          <a:p>
            <a:pPr defTabSz="914400" eaLnBrk="0" fontAlgn="base" hangingPunct="0">
              <a:spcBef>
                <a:spcPct val="0"/>
              </a:spcBef>
              <a:spcAft>
                <a:spcPct val="0"/>
              </a:spcAft>
              <a:buFont typeface="Arial" panose="020B0604020202020204" pitchFamily="34" charset="0"/>
              <a:buChar char="•"/>
            </a:pPr>
            <a:r>
              <a:rPr lang="en-GB" altLang="en-US" sz="1800" b="1" dirty="0">
                <a:solidFill>
                  <a:prstClr val="black"/>
                </a:solidFill>
                <a:latin typeface="Interstate" charset="0"/>
              </a:rPr>
              <a:t>Read</a:t>
            </a:r>
            <a:r>
              <a:rPr lang="en-GB" altLang="en-US" sz="1800" dirty="0">
                <a:solidFill>
                  <a:prstClr val="black"/>
                </a:solidFill>
                <a:latin typeface="Interstate" charset="0"/>
              </a:rPr>
              <a:t> aloud (to a computer)</a:t>
            </a:r>
          </a:p>
          <a:p>
            <a:pPr defTabSz="914400" eaLnBrk="0" fontAlgn="base" hangingPunct="0">
              <a:spcBef>
                <a:spcPct val="0"/>
              </a:spcBef>
              <a:spcAft>
                <a:spcPct val="0"/>
              </a:spcAft>
              <a:buFont typeface="Arial" panose="020B0604020202020204" pitchFamily="34" charset="0"/>
              <a:buChar char="•"/>
            </a:pPr>
            <a:r>
              <a:rPr lang="en-GB" altLang="en-US" sz="1800" b="1" dirty="0">
                <a:solidFill>
                  <a:prstClr val="black"/>
                </a:solidFill>
                <a:latin typeface="Interstate" charset="0"/>
              </a:rPr>
              <a:t>Listen</a:t>
            </a:r>
            <a:r>
              <a:rPr lang="en-GB" altLang="en-US" sz="1800" dirty="0">
                <a:solidFill>
                  <a:prstClr val="black"/>
                </a:solidFill>
                <a:latin typeface="Interstate" charset="0"/>
              </a:rPr>
              <a:t> and repeat sentences </a:t>
            </a:r>
          </a:p>
          <a:p>
            <a:pPr defTabSz="914400" eaLnBrk="0" fontAlgn="base" hangingPunct="0">
              <a:spcBef>
                <a:spcPct val="0"/>
              </a:spcBef>
              <a:spcAft>
                <a:spcPct val="0"/>
              </a:spcAft>
              <a:buFont typeface="Arial" panose="020B0604020202020204" pitchFamily="34" charset="0"/>
              <a:buChar char="•"/>
            </a:pPr>
            <a:r>
              <a:rPr lang="en-GB" altLang="en-US" sz="1800" b="1" dirty="0">
                <a:solidFill>
                  <a:prstClr val="black"/>
                </a:solidFill>
                <a:latin typeface="Interstate" charset="0"/>
              </a:rPr>
              <a:t>Listen</a:t>
            </a:r>
            <a:r>
              <a:rPr lang="en-GB" altLang="en-US" sz="1800" dirty="0">
                <a:solidFill>
                  <a:prstClr val="black"/>
                </a:solidFill>
                <a:latin typeface="Interstate" charset="0"/>
              </a:rPr>
              <a:t> to a recording and select the correct answers</a:t>
            </a:r>
          </a:p>
          <a:p>
            <a:pPr defTabSz="914400" eaLnBrk="0" fontAlgn="base" hangingPunct="0">
              <a:spcBef>
                <a:spcPct val="0"/>
              </a:spcBef>
              <a:spcAft>
                <a:spcPct val="0"/>
              </a:spcAft>
              <a:buFont typeface="Arial" panose="020B0604020202020204" pitchFamily="34" charset="0"/>
              <a:buChar char="•"/>
            </a:pPr>
            <a:r>
              <a:rPr lang="en-US" altLang="en-US" sz="1800" b="1" dirty="0">
                <a:solidFill>
                  <a:prstClr val="black"/>
                </a:solidFill>
                <a:latin typeface="Interstate" charset="0"/>
              </a:rPr>
              <a:t>Listen </a:t>
            </a:r>
            <a:r>
              <a:rPr lang="en-US" altLang="en-US" sz="1800" dirty="0">
                <a:solidFill>
                  <a:prstClr val="black"/>
                </a:solidFill>
                <a:latin typeface="Interstate" charset="0"/>
              </a:rPr>
              <a:t>and write the correct answers</a:t>
            </a:r>
            <a:endParaRPr lang="en-GB" altLang="en-US" sz="1800" b="1" dirty="0">
              <a:solidFill>
                <a:prstClr val="black"/>
              </a:solidFill>
              <a:latin typeface="Interstate" charset="0"/>
            </a:endParaRPr>
          </a:p>
          <a:p>
            <a:pPr defTabSz="914400" eaLnBrk="0" fontAlgn="base" hangingPunct="0">
              <a:spcBef>
                <a:spcPct val="0"/>
              </a:spcBef>
              <a:spcAft>
                <a:spcPct val="0"/>
              </a:spcAft>
              <a:buFont typeface="Arial" panose="020B0604020202020204" pitchFamily="34" charset="0"/>
              <a:buChar char="•"/>
            </a:pPr>
            <a:r>
              <a:rPr lang="en-GB" altLang="en-US" sz="1800" b="1" dirty="0">
                <a:solidFill>
                  <a:prstClr val="black"/>
                </a:solidFill>
                <a:latin typeface="Interstate" charset="0"/>
              </a:rPr>
              <a:t>Read</a:t>
            </a:r>
            <a:r>
              <a:rPr lang="en-GB" altLang="en-US" sz="1800" dirty="0">
                <a:solidFill>
                  <a:prstClr val="black"/>
                </a:solidFill>
                <a:latin typeface="Interstate" charset="0"/>
              </a:rPr>
              <a:t> and select true, false </a:t>
            </a:r>
            <a:r>
              <a:rPr lang="en-GB" altLang="en-US" sz="1800" i="1" dirty="0">
                <a:solidFill>
                  <a:prstClr val="black"/>
                </a:solidFill>
                <a:latin typeface="Interstate" charset="0"/>
              </a:rPr>
              <a:t>or</a:t>
            </a:r>
            <a:r>
              <a:rPr lang="en-GB" altLang="en-US" sz="1800" dirty="0">
                <a:solidFill>
                  <a:prstClr val="black"/>
                </a:solidFill>
                <a:latin typeface="Interstate" charset="0"/>
              </a:rPr>
              <a:t> not given</a:t>
            </a:r>
          </a:p>
          <a:p>
            <a:pPr defTabSz="914400" eaLnBrk="0" fontAlgn="base" hangingPunct="0">
              <a:spcBef>
                <a:spcPct val="0"/>
              </a:spcBef>
              <a:spcAft>
                <a:spcPct val="0"/>
              </a:spcAft>
              <a:buFont typeface="Arial" panose="020B0604020202020204" pitchFamily="34" charset="0"/>
              <a:buChar char="•"/>
            </a:pPr>
            <a:r>
              <a:rPr lang="en-US" altLang="en-US" sz="1800" b="1" dirty="0">
                <a:solidFill>
                  <a:prstClr val="black"/>
                </a:solidFill>
                <a:latin typeface="Interstate" charset="0"/>
              </a:rPr>
              <a:t>Speak</a:t>
            </a:r>
            <a:r>
              <a:rPr lang="en-US" altLang="en-US" sz="1800" dirty="0">
                <a:solidFill>
                  <a:prstClr val="black"/>
                </a:solidFill>
                <a:latin typeface="Interstate" charset="0"/>
              </a:rPr>
              <a:t> about a topic you are given after one minute’s thinking time (for that topic)</a:t>
            </a:r>
          </a:p>
          <a:p>
            <a:pPr defTabSz="914400" eaLnBrk="0" fontAlgn="base" hangingPunct="0">
              <a:spcBef>
                <a:spcPct val="0"/>
              </a:spcBef>
              <a:spcAft>
                <a:spcPct val="0"/>
              </a:spcAft>
              <a:buFont typeface="Arial" panose="020B0604020202020204" pitchFamily="34" charset="0"/>
              <a:buChar char="•"/>
            </a:pPr>
            <a:r>
              <a:rPr lang="en-US" altLang="en-US" sz="1800" b="1" dirty="0">
                <a:solidFill>
                  <a:prstClr val="black"/>
                </a:solidFill>
                <a:latin typeface="Interstate" charset="0"/>
              </a:rPr>
              <a:t>Talk</a:t>
            </a:r>
            <a:r>
              <a:rPr lang="en-US" altLang="en-US" sz="1800" dirty="0">
                <a:solidFill>
                  <a:prstClr val="black"/>
                </a:solidFill>
                <a:latin typeface="Interstate" charset="0"/>
              </a:rPr>
              <a:t> about [2 out of 3] pictures for one minute </a:t>
            </a:r>
          </a:p>
          <a:p>
            <a:pPr defTabSz="914400" eaLnBrk="0" fontAlgn="base" hangingPunct="0">
              <a:spcBef>
                <a:spcPct val="0"/>
              </a:spcBef>
              <a:spcAft>
                <a:spcPct val="0"/>
              </a:spcAft>
              <a:buFont typeface="Arial" panose="020B0604020202020204" pitchFamily="34" charset="0"/>
              <a:buChar char="•"/>
            </a:pPr>
            <a:r>
              <a:rPr lang="en-US" altLang="en-US" sz="1800" i="1" dirty="0">
                <a:solidFill>
                  <a:prstClr val="black"/>
                </a:solidFill>
                <a:latin typeface="Interstate" charset="0"/>
              </a:rPr>
              <a:t>Transform</a:t>
            </a:r>
            <a:r>
              <a:rPr lang="en-US" altLang="en-US" sz="1800" dirty="0">
                <a:solidFill>
                  <a:prstClr val="black"/>
                </a:solidFill>
                <a:latin typeface="Interstate" charset="0"/>
              </a:rPr>
              <a:t> sentences using knowledge of </a:t>
            </a:r>
            <a:r>
              <a:rPr lang="en-US" altLang="en-US" sz="1800" i="1" dirty="0">
                <a:solidFill>
                  <a:prstClr val="black"/>
                </a:solidFill>
                <a:latin typeface="Interstate" charset="0"/>
              </a:rPr>
              <a:t>grammar/syntax</a:t>
            </a:r>
          </a:p>
          <a:p>
            <a:pPr defTabSz="914400" eaLnBrk="0" fontAlgn="base" hangingPunct="0">
              <a:spcBef>
                <a:spcPct val="0"/>
              </a:spcBef>
              <a:spcAft>
                <a:spcPct val="0"/>
              </a:spcAft>
              <a:buFont typeface="Arial" panose="020B0604020202020204" pitchFamily="34" charset="0"/>
              <a:buChar char="•"/>
            </a:pPr>
            <a:r>
              <a:rPr lang="en-US" altLang="en-US" sz="1800" b="1" dirty="0">
                <a:solidFill>
                  <a:prstClr val="black"/>
                </a:solidFill>
                <a:latin typeface="Interstate" charset="0"/>
              </a:rPr>
              <a:t>Write</a:t>
            </a:r>
            <a:r>
              <a:rPr lang="en-US" altLang="en-US" sz="1800" dirty="0">
                <a:solidFill>
                  <a:prstClr val="black"/>
                </a:solidFill>
                <a:latin typeface="Interstate" charset="0"/>
              </a:rPr>
              <a:t> about, and compare, graphs/charts</a:t>
            </a:r>
          </a:p>
        </p:txBody>
      </p:sp>
      <p:sp>
        <p:nvSpPr>
          <p:cNvPr id="29" name="Oval Callout 28"/>
          <p:cNvSpPr/>
          <p:nvPr/>
        </p:nvSpPr>
        <p:spPr>
          <a:xfrm>
            <a:off x="5984875" y="1795463"/>
            <a:ext cx="3024188" cy="1223962"/>
          </a:xfrm>
          <a:prstGeom prst="wedgeEllipseCallout">
            <a:avLst>
              <a:gd name="adj1" fmla="val -40659"/>
              <a:gd name="adj2" fmla="val 48061"/>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r>
              <a:rPr lang="en-US" i="1" dirty="0">
                <a:solidFill>
                  <a:prstClr val="black"/>
                </a:solidFill>
                <a:latin typeface="Interstate"/>
              </a:rPr>
              <a:t>When did you last do any of these?  </a:t>
            </a:r>
          </a:p>
        </p:txBody>
      </p:sp>
      <p:sp>
        <p:nvSpPr>
          <p:cNvPr id="30" name="Oval Callout 29"/>
          <p:cNvSpPr/>
          <p:nvPr/>
        </p:nvSpPr>
        <p:spPr>
          <a:xfrm>
            <a:off x="6013450" y="4737100"/>
            <a:ext cx="3024188" cy="1223963"/>
          </a:xfrm>
          <a:prstGeom prst="wedgeEllipseCallout">
            <a:avLst>
              <a:gd name="adj1" fmla="val -40659"/>
              <a:gd name="adj2" fmla="val 48061"/>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r>
              <a:rPr lang="en-US" i="1" dirty="0">
                <a:solidFill>
                  <a:prstClr val="black"/>
                </a:solidFill>
                <a:latin typeface="Interstate"/>
              </a:rPr>
              <a:t>…do they reflect 21</a:t>
            </a:r>
            <a:r>
              <a:rPr lang="en-US" i="1" baseline="30000" dirty="0">
                <a:solidFill>
                  <a:prstClr val="black"/>
                </a:solidFill>
                <a:latin typeface="Interstate"/>
              </a:rPr>
              <a:t>st</a:t>
            </a:r>
            <a:r>
              <a:rPr lang="en-US" i="1" dirty="0">
                <a:solidFill>
                  <a:prstClr val="black"/>
                </a:solidFill>
                <a:latin typeface="Interstate"/>
              </a:rPr>
              <a:t> century skills?</a:t>
            </a:r>
          </a:p>
        </p:txBody>
      </p:sp>
      <p:sp>
        <p:nvSpPr>
          <p:cNvPr id="6" name="Oval Callout 5"/>
          <p:cNvSpPr/>
          <p:nvPr/>
        </p:nvSpPr>
        <p:spPr>
          <a:xfrm>
            <a:off x="6022975" y="3290888"/>
            <a:ext cx="3024188" cy="1223962"/>
          </a:xfrm>
          <a:prstGeom prst="wedgeEllipseCallout">
            <a:avLst>
              <a:gd name="adj1" fmla="val -40659"/>
              <a:gd name="adj2" fmla="val 48061"/>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r>
              <a:rPr lang="en-US" i="1" dirty="0">
                <a:solidFill>
                  <a:prstClr val="black"/>
                </a:solidFill>
                <a:latin typeface="Interstate"/>
              </a:rPr>
              <a:t>…when would students?</a:t>
            </a:r>
          </a:p>
        </p:txBody>
      </p:sp>
    </p:spTree>
    <p:extLst>
      <p:ext uri="{BB962C8B-B14F-4D97-AF65-F5344CB8AC3E}">
        <p14:creationId xmlns:p14="http://schemas.microsoft.com/office/powerpoint/2010/main" val="893370092"/>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9" grpId="0" animBg="1"/>
      <p:bldP spid="30" grpId="0" animBg="1"/>
      <p:bldP spid="6"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7586" name="Title 1"/>
          <p:cNvSpPr>
            <a:spLocks noGrp="1"/>
          </p:cNvSpPr>
          <p:nvPr>
            <p:ph type="title"/>
          </p:nvPr>
        </p:nvSpPr>
        <p:spPr bwMode="auto">
          <a:xfrm>
            <a:off x="446088" y="188913"/>
            <a:ext cx="8229600" cy="785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b="0"/>
              <a:t>Language skills – communicative competence</a:t>
            </a:r>
            <a:endParaRPr lang="en-GB" altLang="en-US" sz="2800" b="0"/>
          </a:p>
        </p:txBody>
      </p:sp>
      <p:sp>
        <p:nvSpPr>
          <p:cNvPr id="7" name="Rectangle 6"/>
          <p:cNvSpPr>
            <a:spLocks noChangeArrowheads="1"/>
          </p:cNvSpPr>
          <p:nvPr/>
        </p:nvSpPr>
        <p:spPr bwMode="auto">
          <a:xfrm>
            <a:off x="222250" y="6165850"/>
            <a:ext cx="75279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0" fontAlgn="base" hangingPunct="0">
              <a:spcBef>
                <a:spcPct val="0"/>
              </a:spcBef>
              <a:spcAft>
                <a:spcPct val="0"/>
              </a:spcAft>
            </a:pPr>
            <a:r>
              <a:rPr lang="en-GB" altLang="en-US" sz="1100" b="1">
                <a:solidFill>
                  <a:prstClr val="black"/>
                </a:solidFill>
                <a:cs typeface="Arial" panose="020B0604020202020204" pitchFamily="34" charset="0"/>
              </a:rPr>
              <a:t>Bachman &amp; Palmer (2010)</a:t>
            </a:r>
            <a:r>
              <a:rPr lang="en-GB" altLang="en-US" sz="1100">
                <a:solidFill>
                  <a:prstClr val="black"/>
                </a:solidFill>
                <a:cs typeface="Arial" panose="020B0604020202020204" pitchFamily="34" charset="0"/>
              </a:rPr>
              <a:t>: communicative competence model</a:t>
            </a:r>
          </a:p>
        </p:txBody>
      </p:sp>
      <p:sp>
        <p:nvSpPr>
          <p:cNvPr id="67588" name="Rectangle 22"/>
          <p:cNvSpPr>
            <a:spLocks noChangeArrowheads="1"/>
          </p:cNvSpPr>
          <p:nvPr/>
        </p:nvSpPr>
        <p:spPr bwMode="auto">
          <a:xfrm>
            <a:off x="446088" y="1651000"/>
            <a:ext cx="75104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0" fontAlgn="base" hangingPunct="0">
              <a:spcBef>
                <a:spcPct val="0"/>
              </a:spcBef>
              <a:spcAft>
                <a:spcPct val="0"/>
              </a:spcAft>
            </a:pPr>
            <a:r>
              <a:rPr lang="en-US" altLang="en-US" sz="2000" i="1">
                <a:solidFill>
                  <a:prstClr val="black"/>
                </a:solidFill>
                <a:cs typeface="Arial" panose="020B0604020202020204" pitchFamily="34" charset="0"/>
              </a:rPr>
              <a:t>The topic you’ve chosen is: ‘adapting to living in a new country’…. so let’s discuss that [together[]</a:t>
            </a:r>
            <a:endParaRPr lang="en-GB" altLang="en-US" sz="2000" i="1">
              <a:solidFill>
                <a:prstClr val="black"/>
              </a:solidFill>
              <a:cs typeface="Arial" panose="020B0604020202020204" pitchFamily="34" charset="0"/>
            </a:endParaRPr>
          </a:p>
        </p:txBody>
      </p:sp>
      <p:sp>
        <p:nvSpPr>
          <p:cNvPr id="25" name="Rounded Rectangle 24"/>
          <p:cNvSpPr/>
          <p:nvPr/>
        </p:nvSpPr>
        <p:spPr>
          <a:xfrm>
            <a:off x="2052638" y="2770188"/>
            <a:ext cx="6840537" cy="288925"/>
          </a:xfrm>
          <a:prstGeom prst="roundRect">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GB" sz="2400">
              <a:solidFill>
                <a:prstClr val="white"/>
              </a:solidFill>
            </a:endParaRPr>
          </a:p>
        </p:txBody>
      </p:sp>
      <p:sp>
        <p:nvSpPr>
          <p:cNvPr id="26" name="Rounded Rectangle 25"/>
          <p:cNvSpPr/>
          <p:nvPr/>
        </p:nvSpPr>
        <p:spPr>
          <a:xfrm>
            <a:off x="2052638" y="3462338"/>
            <a:ext cx="6840537" cy="287337"/>
          </a:xfrm>
          <a:prstGeom prst="roundRect">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GB" sz="2400">
              <a:solidFill>
                <a:prstClr val="white"/>
              </a:solidFill>
            </a:endParaRPr>
          </a:p>
        </p:txBody>
      </p:sp>
      <p:sp>
        <p:nvSpPr>
          <p:cNvPr id="27" name="Rounded Rectangle 26"/>
          <p:cNvSpPr/>
          <p:nvPr/>
        </p:nvSpPr>
        <p:spPr>
          <a:xfrm>
            <a:off x="2052638" y="4214813"/>
            <a:ext cx="6840537" cy="288925"/>
          </a:xfrm>
          <a:prstGeom prst="roundRect">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GB" sz="2400">
              <a:solidFill>
                <a:prstClr val="white"/>
              </a:solidFill>
            </a:endParaRPr>
          </a:p>
        </p:txBody>
      </p:sp>
      <p:sp>
        <p:nvSpPr>
          <p:cNvPr id="28" name="Rounded Rectangle 27"/>
          <p:cNvSpPr/>
          <p:nvPr/>
        </p:nvSpPr>
        <p:spPr>
          <a:xfrm>
            <a:off x="2052638" y="4941888"/>
            <a:ext cx="6840537" cy="287337"/>
          </a:xfrm>
          <a:prstGeom prst="roundRect">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GB" sz="2400">
              <a:solidFill>
                <a:prstClr val="white"/>
              </a:solidFill>
            </a:endParaRPr>
          </a:p>
        </p:txBody>
      </p:sp>
      <p:sp>
        <p:nvSpPr>
          <p:cNvPr id="29" name="Rectangle 12"/>
          <p:cNvSpPr>
            <a:spLocks noChangeArrowheads="1"/>
          </p:cNvSpPr>
          <p:nvPr/>
        </p:nvSpPr>
        <p:spPr bwMode="auto">
          <a:xfrm>
            <a:off x="250825" y="2644775"/>
            <a:ext cx="11604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0" fontAlgn="base" hangingPunct="0">
              <a:spcBef>
                <a:spcPct val="0"/>
              </a:spcBef>
              <a:spcAft>
                <a:spcPct val="0"/>
              </a:spcAft>
            </a:pPr>
            <a:r>
              <a:rPr lang="en-US" altLang="en-US" sz="1400">
                <a:solidFill>
                  <a:prstClr val="black"/>
                </a:solidFill>
                <a:latin typeface="Interstate-Light"/>
              </a:rPr>
              <a:t>Linguistic </a:t>
            </a:r>
          </a:p>
          <a:p>
            <a:pPr defTabSz="914400" eaLnBrk="0" fontAlgn="base" hangingPunct="0">
              <a:spcBef>
                <a:spcPct val="0"/>
              </a:spcBef>
              <a:spcAft>
                <a:spcPct val="0"/>
              </a:spcAft>
            </a:pPr>
            <a:r>
              <a:rPr lang="en-US" altLang="en-US" sz="1400">
                <a:solidFill>
                  <a:prstClr val="black"/>
                </a:solidFill>
                <a:latin typeface="Interstate-Light"/>
              </a:rPr>
              <a:t>competence</a:t>
            </a:r>
            <a:endParaRPr lang="en-GB" altLang="en-US" sz="1400">
              <a:solidFill>
                <a:prstClr val="black"/>
              </a:solidFill>
              <a:latin typeface="Interstate-Light"/>
            </a:endParaRPr>
          </a:p>
        </p:txBody>
      </p:sp>
      <p:sp>
        <p:nvSpPr>
          <p:cNvPr id="30" name="Rectangle 13"/>
          <p:cNvSpPr>
            <a:spLocks noChangeArrowheads="1"/>
          </p:cNvSpPr>
          <p:nvPr/>
        </p:nvSpPr>
        <p:spPr bwMode="auto">
          <a:xfrm>
            <a:off x="241300" y="3422650"/>
            <a:ext cx="14303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0" fontAlgn="base" hangingPunct="0">
              <a:spcBef>
                <a:spcPct val="0"/>
              </a:spcBef>
              <a:spcAft>
                <a:spcPct val="0"/>
              </a:spcAft>
            </a:pPr>
            <a:r>
              <a:rPr lang="en-US" altLang="en-US" sz="1400">
                <a:solidFill>
                  <a:prstClr val="black"/>
                </a:solidFill>
                <a:latin typeface="Interstate-Light"/>
              </a:rPr>
              <a:t>Socio-linguistic </a:t>
            </a:r>
          </a:p>
          <a:p>
            <a:pPr defTabSz="914400" eaLnBrk="0" fontAlgn="base" hangingPunct="0">
              <a:spcBef>
                <a:spcPct val="0"/>
              </a:spcBef>
              <a:spcAft>
                <a:spcPct val="0"/>
              </a:spcAft>
            </a:pPr>
            <a:r>
              <a:rPr lang="en-US" altLang="en-US" sz="1400">
                <a:solidFill>
                  <a:prstClr val="black"/>
                </a:solidFill>
                <a:latin typeface="Interstate-Light"/>
              </a:rPr>
              <a:t>competence</a:t>
            </a:r>
            <a:endParaRPr lang="en-GB" altLang="en-US" sz="1400">
              <a:solidFill>
                <a:prstClr val="black"/>
              </a:solidFill>
              <a:latin typeface="Interstate-Light"/>
            </a:endParaRPr>
          </a:p>
        </p:txBody>
      </p:sp>
      <p:sp>
        <p:nvSpPr>
          <p:cNvPr id="31" name="Rectangle 14"/>
          <p:cNvSpPr>
            <a:spLocks noChangeArrowheads="1"/>
          </p:cNvSpPr>
          <p:nvPr/>
        </p:nvSpPr>
        <p:spPr bwMode="auto">
          <a:xfrm>
            <a:off x="246063" y="4130675"/>
            <a:ext cx="11588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0" fontAlgn="base" hangingPunct="0">
              <a:spcBef>
                <a:spcPct val="0"/>
              </a:spcBef>
              <a:spcAft>
                <a:spcPct val="0"/>
              </a:spcAft>
            </a:pPr>
            <a:r>
              <a:rPr lang="en-US" altLang="en-US" sz="1400">
                <a:solidFill>
                  <a:prstClr val="black"/>
                </a:solidFill>
                <a:latin typeface="Interstate-Light"/>
              </a:rPr>
              <a:t>Discourse</a:t>
            </a:r>
          </a:p>
          <a:p>
            <a:pPr defTabSz="914400" eaLnBrk="0" fontAlgn="base" hangingPunct="0">
              <a:spcBef>
                <a:spcPct val="0"/>
              </a:spcBef>
              <a:spcAft>
                <a:spcPct val="0"/>
              </a:spcAft>
            </a:pPr>
            <a:r>
              <a:rPr lang="en-US" altLang="en-US" sz="1400">
                <a:solidFill>
                  <a:prstClr val="black"/>
                </a:solidFill>
                <a:latin typeface="Interstate-Light"/>
              </a:rPr>
              <a:t>competence</a:t>
            </a:r>
            <a:endParaRPr lang="en-GB" altLang="en-US" sz="1400">
              <a:solidFill>
                <a:prstClr val="black"/>
              </a:solidFill>
              <a:latin typeface="Interstate-Light"/>
            </a:endParaRPr>
          </a:p>
        </p:txBody>
      </p:sp>
      <p:sp>
        <p:nvSpPr>
          <p:cNvPr id="32" name="Rectangle 15"/>
          <p:cNvSpPr>
            <a:spLocks noChangeArrowheads="1"/>
          </p:cNvSpPr>
          <p:nvPr/>
        </p:nvSpPr>
        <p:spPr bwMode="auto">
          <a:xfrm>
            <a:off x="246063" y="4832350"/>
            <a:ext cx="1158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0" fontAlgn="base" hangingPunct="0">
              <a:spcBef>
                <a:spcPct val="0"/>
              </a:spcBef>
              <a:spcAft>
                <a:spcPct val="0"/>
              </a:spcAft>
            </a:pPr>
            <a:r>
              <a:rPr lang="en-US" altLang="en-US" sz="1400">
                <a:solidFill>
                  <a:prstClr val="black"/>
                </a:solidFill>
                <a:latin typeface="Interstate-Light"/>
              </a:rPr>
              <a:t>Strategic </a:t>
            </a:r>
          </a:p>
          <a:p>
            <a:pPr defTabSz="914400" eaLnBrk="0" fontAlgn="base" hangingPunct="0">
              <a:spcBef>
                <a:spcPct val="0"/>
              </a:spcBef>
              <a:spcAft>
                <a:spcPct val="0"/>
              </a:spcAft>
            </a:pPr>
            <a:r>
              <a:rPr lang="en-US" altLang="en-US" sz="1400">
                <a:solidFill>
                  <a:prstClr val="black"/>
                </a:solidFill>
                <a:latin typeface="Interstate-Light"/>
              </a:rPr>
              <a:t>competence</a:t>
            </a:r>
            <a:endParaRPr lang="en-GB" altLang="en-US" sz="1400">
              <a:solidFill>
                <a:prstClr val="black"/>
              </a:solidFill>
              <a:latin typeface="Interstate-Light"/>
            </a:endParaRPr>
          </a:p>
        </p:txBody>
      </p:sp>
      <p:sp>
        <p:nvSpPr>
          <p:cNvPr id="17" name="Oval 16"/>
          <p:cNvSpPr/>
          <p:nvPr/>
        </p:nvSpPr>
        <p:spPr>
          <a:xfrm>
            <a:off x="1979613" y="2708275"/>
            <a:ext cx="360362" cy="357188"/>
          </a:xfrm>
          <a:prstGeom prst="ellipse">
            <a:avLst/>
          </a:prstGeom>
          <a:solidFill>
            <a:srgbClr val="5014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GB" sz="2400">
              <a:solidFill>
                <a:prstClr val="white"/>
              </a:solidFill>
            </a:endParaRPr>
          </a:p>
        </p:txBody>
      </p:sp>
      <p:sp>
        <p:nvSpPr>
          <p:cNvPr id="18" name="Oval 17"/>
          <p:cNvSpPr/>
          <p:nvPr/>
        </p:nvSpPr>
        <p:spPr>
          <a:xfrm>
            <a:off x="1979613" y="3429000"/>
            <a:ext cx="360362" cy="357188"/>
          </a:xfrm>
          <a:prstGeom prst="ellipse">
            <a:avLst/>
          </a:prstGeom>
          <a:solidFill>
            <a:srgbClr val="5014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GB" sz="2400">
              <a:solidFill>
                <a:prstClr val="white"/>
              </a:solidFill>
            </a:endParaRPr>
          </a:p>
        </p:txBody>
      </p:sp>
      <p:sp>
        <p:nvSpPr>
          <p:cNvPr id="19" name="Oval 18"/>
          <p:cNvSpPr/>
          <p:nvPr/>
        </p:nvSpPr>
        <p:spPr>
          <a:xfrm>
            <a:off x="1979613" y="4149725"/>
            <a:ext cx="360362" cy="357188"/>
          </a:xfrm>
          <a:prstGeom prst="ellipse">
            <a:avLst/>
          </a:prstGeom>
          <a:solidFill>
            <a:srgbClr val="5014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GB" sz="2400">
              <a:solidFill>
                <a:prstClr val="white"/>
              </a:solidFill>
            </a:endParaRPr>
          </a:p>
        </p:txBody>
      </p:sp>
      <p:sp>
        <p:nvSpPr>
          <p:cNvPr id="20" name="Oval 19"/>
          <p:cNvSpPr/>
          <p:nvPr/>
        </p:nvSpPr>
        <p:spPr>
          <a:xfrm>
            <a:off x="1979613" y="4867275"/>
            <a:ext cx="360362" cy="357188"/>
          </a:xfrm>
          <a:prstGeom prst="ellipse">
            <a:avLst/>
          </a:prstGeom>
          <a:solidFill>
            <a:srgbClr val="5014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GB" sz="2400">
              <a:solidFill>
                <a:prstClr val="white"/>
              </a:solidFill>
            </a:endParaRPr>
          </a:p>
        </p:txBody>
      </p:sp>
    </p:spTree>
    <p:extLst>
      <p:ext uri="{BB962C8B-B14F-4D97-AF65-F5344CB8AC3E}">
        <p14:creationId xmlns:p14="http://schemas.microsoft.com/office/powerpoint/2010/main" val="346326734"/>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ppt_x"/>
                                          </p:val>
                                        </p:tav>
                                        <p:tav tm="100000">
                                          <p:val>
                                            <p:strVal val="#ppt_x"/>
                                          </p:val>
                                        </p:tav>
                                      </p:tavLst>
                                    </p:anim>
                                    <p:anim calcmode="lin" valueType="num">
                                      <p:cBhvr additive="base">
                                        <p:cTn id="16" dur="500" fill="hold"/>
                                        <p:tgtEl>
                                          <p:spTgt spid="3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500" fill="hold"/>
                                        <p:tgtEl>
                                          <p:spTgt spid="32"/>
                                        </p:tgtEl>
                                        <p:attrNameLst>
                                          <p:attrName>ppt_x</p:attrName>
                                        </p:attrNameLst>
                                      </p:cBhvr>
                                      <p:tavLst>
                                        <p:tav tm="0">
                                          <p:val>
                                            <p:strVal val="#ppt_x"/>
                                          </p:val>
                                        </p:tav>
                                        <p:tav tm="100000">
                                          <p:val>
                                            <p:strVal val="#ppt_x"/>
                                          </p:val>
                                        </p:tav>
                                      </p:tavLst>
                                    </p:anim>
                                    <p:anim calcmode="lin" valueType="num">
                                      <p:cBhvr additive="base">
                                        <p:cTn id="2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path" presetSubtype="0" accel="50000" decel="50000" fill="hold" grpId="0" nodeType="clickEffect">
                                  <p:stCondLst>
                                    <p:cond delay="0"/>
                                  </p:stCondLst>
                                  <p:childTnLst>
                                    <p:animMotion origin="layout" path="M -1.11111E-6 -3.33333E-6 L 0.60243 -0.00416 " pathEditMode="relative" rAng="0" ptsTypes="AA">
                                      <p:cBhvr>
                                        <p:cTn id="28" dur="2000" fill="hold"/>
                                        <p:tgtEl>
                                          <p:spTgt spid="17"/>
                                        </p:tgtEl>
                                        <p:attrNameLst>
                                          <p:attrName>ppt_x</p:attrName>
                                          <p:attrName>ppt_y</p:attrName>
                                        </p:attrNameLst>
                                      </p:cBhvr>
                                      <p:rCtr x="30122" y="-208"/>
                                    </p:animMotion>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path" presetSubtype="0" accel="50000" decel="50000" fill="hold" grpId="0" nodeType="clickEffect">
                                  <p:stCondLst>
                                    <p:cond delay="0"/>
                                  </p:stCondLst>
                                  <p:childTnLst>
                                    <p:animMotion origin="layout" path="M -1.11111E-6 4.07407E-6 L 0.60243 -0.00417 " pathEditMode="relative" rAng="0" ptsTypes="AA">
                                      <p:cBhvr>
                                        <p:cTn id="32" dur="2000" fill="hold"/>
                                        <p:tgtEl>
                                          <p:spTgt spid="18"/>
                                        </p:tgtEl>
                                        <p:attrNameLst>
                                          <p:attrName>ppt_x</p:attrName>
                                          <p:attrName>ppt_y</p:attrName>
                                        </p:attrNameLst>
                                      </p:cBhvr>
                                      <p:rCtr x="30122" y="-208"/>
                                    </p:animMotion>
                                  </p:childTnLst>
                                </p:cTn>
                              </p:par>
                            </p:childTnLst>
                          </p:cTn>
                        </p:par>
                      </p:childTnLst>
                    </p:cTn>
                  </p:par>
                  <p:par>
                    <p:cTn id="33" fill="hold" nodeType="clickPar">
                      <p:stCondLst>
                        <p:cond delay="indefinite"/>
                      </p:stCondLst>
                      <p:childTnLst>
                        <p:par>
                          <p:cTn id="34" fill="hold" nodeType="withGroup">
                            <p:stCondLst>
                              <p:cond delay="0"/>
                            </p:stCondLst>
                            <p:childTnLst>
                              <p:par>
                                <p:cTn id="35" presetID="42" presetClass="path" presetSubtype="0" accel="50000" decel="50000" fill="hold" grpId="0" nodeType="clickEffect">
                                  <p:stCondLst>
                                    <p:cond delay="0"/>
                                  </p:stCondLst>
                                  <p:childTnLst>
                                    <p:animMotion origin="layout" path="M -1.11111E-6 1.48148E-6 L 0.60243 -0.00417 " pathEditMode="relative" rAng="0" ptsTypes="AA">
                                      <p:cBhvr>
                                        <p:cTn id="36" dur="2000" fill="hold"/>
                                        <p:tgtEl>
                                          <p:spTgt spid="19"/>
                                        </p:tgtEl>
                                        <p:attrNameLst>
                                          <p:attrName>ppt_x</p:attrName>
                                          <p:attrName>ppt_y</p:attrName>
                                        </p:attrNameLst>
                                      </p:cBhvr>
                                      <p:rCtr x="30122" y="-208"/>
                                    </p:animMotion>
                                  </p:childTnLst>
                                </p:cTn>
                              </p:par>
                            </p:childTnLst>
                          </p:cTn>
                        </p:par>
                      </p:childTnLst>
                    </p:cTn>
                  </p:par>
                  <p:par>
                    <p:cTn id="37" fill="hold" nodeType="clickPar">
                      <p:stCondLst>
                        <p:cond delay="indefinite"/>
                      </p:stCondLst>
                      <p:childTnLst>
                        <p:par>
                          <p:cTn id="38" fill="hold" nodeType="withGroup">
                            <p:stCondLst>
                              <p:cond delay="0"/>
                            </p:stCondLst>
                            <p:childTnLst>
                              <p:par>
                                <p:cTn id="39" presetID="42" presetClass="path" presetSubtype="0" accel="50000" decel="50000" fill="hold" grpId="0" nodeType="clickEffect">
                                  <p:stCondLst>
                                    <p:cond delay="0"/>
                                  </p:stCondLst>
                                  <p:childTnLst>
                                    <p:animMotion origin="layout" path="M -1.11111E-6 1.85185E-6 L 0.60243 -0.00417 " pathEditMode="relative" rAng="0" ptsTypes="AA">
                                      <p:cBhvr>
                                        <p:cTn id="40" dur="2000" fill="hold"/>
                                        <p:tgtEl>
                                          <p:spTgt spid="20"/>
                                        </p:tgtEl>
                                        <p:attrNameLst>
                                          <p:attrName>ppt_x</p:attrName>
                                          <p:attrName>ppt_y</p:attrName>
                                        </p:attrNameLst>
                                      </p:cBhvr>
                                      <p:rCtr x="30122" y="-2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9" grpId="0"/>
      <p:bldP spid="30" grpId="0"/>
      <p:bldP spid="31" grpId="0"/>
      <p:bldP spid="32" grpId="0"/>
      <p:bldP spid="17" grpId="0" animBg="1"/>
      <p:bldP spid="18" grpId="0" animBg="1"/>
      <p:bldP spid="19" grpId="0" animBg="1"/>
      <p:bldP spid="20"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5" name="Rectangle 7"/>
          <p:cNvSpPr>
            <a:spLocks noChangeArrowheads="1"/>
          </p:cNvSpPr>
          <p:nvPr/>
        </p:nvSpPr>
        <p:spPr bwMode="auto">
          <a:xfrm>
            <a:off x="1291351" y="1628800"/>
            <a:ext cx="81518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defTabSz="914400" eaLnBrk="0" fontAlgn="base" hangingPunct="0">
              <a:spcBef>
                <a:spcPct val="0"/>
              </a:spcBef>
              <a:spcAft>
                <a:spcPct val="0"/>
              </a:spcAft>
            </a:pPr>
            <a:r>
              <a:rPr lang="en-US" altLang="en-US" sz="2800" dirty="0">
                <a:solidFill>
                  <a:srgbClr val="50144B"/>
                </a:solidFill>
                <a:latin typeface="Verdana" charset="0"/>
              </a:rPr>
              <a:t>Potential and pitfalls in testing.</a:t>
            </a:r>
            <a:endParaRPr lang="en-US" altLang="en-US" sz="2000" dirty="0">
              <a:solidFill>
                <a:srgbClr val="50144B"/>
              </a:solidFill>
              <a:latin typeface="Verdana" charset="0"/>
            </a:endParaRPr>
          </a:p>
        </p:txBody>
      </p:sp>
      <p:sp>
        <p:nvSpPr>
          <p:cNvPr id="38916" name="Title 1"/>
          <p:cNvSpPr>
            <a:spLocks noGrp="1"/>
          </p:cNvSpPr>
          <p:nvPr>
            <p:ph type="title"/>
          </p:nvPr>
        </p:nvSpPr>
        <p:spPr bwMode="auto">
          <a:xfrm>
            <a:off x="395288" y="260350"/>
            <a:ext cx="8229600" cy="785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GB" altLang="en-US" sz="3500" dirty="0">
                <a:solidFill>
                  <a:schemeClr val="bg1"/>
                </a:solidFill>
                <a:latin typeface="Verdana" charset="0"/>
                <a:ea typeface="ＭＳ Ｐゴシック" charset="-128"/>
              </a:rPr>
              <a:t>Trinity College London</a:t>
            </a:r>
            <a:br>
              <a:rPr lang="en-GB" altLang="en-US" sz="3500" dirty="0">
                <a:solidFill>
                  <a:schemeClr val="bg1"/>
                </a:solidFill>
                <a:latin typeface="Verdana" charset="0"/>
                <a:ea typeface="ＭＳ Ｐゴシック" charset="-128"/>
              </a:rPr>
            </a:br>
            <a:r>
              <a:rPr lang="en-GB" altLang="en-US" sz="2400" dirty="0">
                <a:solidFill>
                  <a:schemeClr val="bg1"/>
                </a:solidFill>
                <a:latin typeface="Verdana" charset="0"/>
                <a:ea typeface="ＭＳ Ｐゴシック" charset="-128"/>
              </a:rPr>
              <a:t>Summary</a:t>
            </a:r>
          </a:p>
        </p:txBody>
      </p:sp>
      <p:sp>
        <p:nvSpPr>
          <p:cNvPr id="6" name="Rectangle 7"/>
          <p:cNvSpPr>
            <a:spLocks noChangeArrowheads="1"/>
          </p:cNvSpPr>
          <p:nvPr/>
        </p:nvSpPr>
        <p:spPr bwMode="auto">
          <a:xfrm>
            <a:off x="395288" y="2326156"/>
            <a:ext cx="8151812"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defTabSz="914400" eaLnBrk="0" fontAlgn="base" hangingPunct="0">
              <a:spcBef>
                <a:spcPct val="0"/>
              </a:spcBef>
              <a:spcAft>
                <a:spcPct val="0"/>
              </a:spcAft>
            </a:pPr>
            <a:r>
              <a:rPr lang="en-US" altLang="en-US" sz="2800" dirty="0">
                <a:solidFill>
                  <a:srgbClr val="5B3C60"/>
                </a:solidFill>
                <a:latin typeface="Verdana" charset="0"/>
              </a:rPr>
              <a:t>And teachers need</a:t>
            </a:r>
          </a:p>
          <a:p>
            <a:pPr marL="457200" indent="-457200" defTabSz="914400" eaLnBrk="0" fontAlgn="base" hangingPunct="0">
              <a:spcBef>
                <a:spcPct val="0"/>
              </a:spcBef>
              <a:spcAft>
                <a:spcPct val="0"/>
              </a:spcAft>
              <a:buFont typeface="Arial" panose="020B0604020202020204" pitchFamily="34" charset="0"/>
              <a:buChar char="•"/>
            </a:pPr>
            <a:r>
              <a:rPr lang="en-US" altLang="en-US" sz="2800" dirty="0">
                <a:solidFill>
                  <a:srgbClr val="5B3C60"/>
                </a:solidFill>
                <a:latin typeface="Verdana" charset="0"/>
              </a:rPr>
              <a:t>the tools to evaluate tests</a:t>
            </a:r>
          </a:p>
          <a:p>
            <a:pPr marL="457200" indent="-457200" defTabSz="914400" eaLnBrk="0" fontAlgn="base" hangingPunct="0">
              <a:spcBef>
                <a:spcPct val="0"/>
              </a:spcBef>
              <a:spcAft>
                <a:spcPct val="0"/>
              </a:spcAft>
              <a:buFont typeface="Arial" panose="020B0604020202020204" pitchFamily="34" charset="0"/>
              <a:buChar char="•"/>
            </a:pPr>
            <a:r>
              <a:rPr lang="en-US" altLang="en-US" sz="2800" dirty="0">
                <a:solidFill>
                  <a:srgbClr val="5B3C60"/>
                </a:solidFill>
                <a:latin typeface="Verdana" charset="0"/>
              </a:rPr>
              <a:t>to be able to develop or choose tests with potential to enhance learning</a:t>
            </a:r>
          </a:p>
          <a:p>
            <a:pPr marL="457200" indent="-457200" defTabSz="914400" eaLnBrk="0" fontAlgn="base" hangingPunct="0">
              <a:spcBef>
                <a:spcPct val="0"/>
              </a:spcBef>
              <a:spcAft>
                <a:spcPct val="0"/>
              </a:spcAft>
              <a:buFont typeface="Arial" panose="020B0604020202020204" pitchFamily="34" charset="0"/>
              <a:buChar char="•"/>
            </a:pPr>
            <a:r>
              <a:rPr lang="en-US" altLang="en-US" sz="2800" dirty="0">
                <a:solidFill>
                  <a:srgbClr val="5B3C60"/>
                </a:solidFill>
                <a:latin typeface="Verdana" charset="0"/>
              </a:rPr>
              <a:t>avoid teaching test-skills and focus on real-world skills</a:t>
            </a:r>
          </a:p>
          <a:p>
            <a:pPr marL="457200" indent="-457200" defTabSz="914400" eaLnBrk="0" fontAlgn="base" hangingPunct="0">
              <a:spcBef>
                <a:spcPct val="0"/>
              </a:spcBef>
              <a:spcAft>
                <a:spcPct val="0"/>
              </a:spcAft>
              <a:buFont typeface="Arial" panose="020B0604020202020204" pitchFamily="34" charset="0"/>
              <a:buChar char="•"/>
            </a:pPr>
            <a:r>
              <a:rPr lang="en-US" altLang="en-US" sz="2800" dirty="0">
                <a:solidFill>
                  <a:srgbClr val="5B3C60"/>
                </a:solidFill>
                <a:latin typeface="Verdana" charset="0"/>
              </a:rPr>
              <a:t>actively engage positive </a:t>
            </a:r>
            <a:r>
              <a:rPr lang="en-US" altLang="en-US" sz="2800" dirty="0" err="1">
                <a:solidFill>
                  <a:srgbClr val="5B3C60"/>
                </a:solidFill>
                <a:latin typeface="Verdana" charset="0"/>
              </a:rPr>
              <a:t>washback</a:t>
            </a:r>
            <a:endParaRPr lang="en-US" altLang="en-US" sz="2800" dirty="0">
              <a:solidFill>
                <a:srgbClr val="5B3C60"/>
              </a:solidFill>
              <a:latin typeface="Verdana" charset="0"/>
            </a:endParaRPr>
          </a:p>
          <a:p>
            <a:pPr defTabSz="914400" eaLnBrk="0" fontAlgn="base" hangingPunct="0">
              <a:spcBef>
                <a:spcPct val="0"/>
              </a:spcBef>
              <a:spcAft>
                <a:spcPct val="0"/>
              </a:spcAft>
            </a:pPr>
            <a:endParaRPr lang="en-US" altLang="en-US" sz="2800" dirty="0">
              <a:solidFill>
                <a:srgbClr val="50144B"/>
              </a:solidFill>
              <a:latin typeface="Verdana" charset="0"/>
            </a:endParaRPr>
          </a:p>
          <a:p>
            <a:pPr marL="457200" indent="-457200" defTabSz="914400" eaLnBrk="0" fontAlgn="base" hangingPunct="0">
              <a:spcBef>
                <a:spcPct val="0"/>
              </a:spcBef>
              <a:spcAft>
                <a:spcPct val="0"/>
              </a:spcAft>
              <a:buFont typeface="Arial" panose="020B0604020202020204" pitchFamily="34" charset="0"/>
              <a:buChar char="•"/>
            </a:pPr>
            <a:endParaRPr lang="en-US" altLang="en-US" sz="2800" dirty="0">
              <a:solidFill>
                <a:srgbClr val="50144B"/>
              </a:solidFill>
              <a:latin typeface="Verdana" charset="0"/>
            </a:endParaRPr>
          </a:p>
        </p:txBody>
      </p:sp>
      <p:sp>
        <p:nvSpPr>
          <p:cNvPr id="5" name="Rectangle 7"/>
          <p:cNvSpPr>
            <a:spLocks noChangeArrowheads="1"/>
          </p:cNvSpPr>
          <p:nvPr/>
        </p:nvSpPr>
        <p:spPr bwMode="auto">
          <a:xfrm>
            <a:off x="1926908" y="5858082"/>
            <a:ext cx="81518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defTabSz="914400" eaLnBrk="0" fontAlgn="base" hangingPunct="0">
              <a:spcBef>
                <a:spcPct val="0"/>
              </a:spcBef>
              <a:spcAft>
                <a:spcPct val="0"/>
              </a:spcAft>
            </a:pPr>
            <a:r>
              <a:rPr lang="en-US" altLang="en-US" sz="2800" b="1" dirty="0">
                <a:solidFill>
                  <a:srgbClr val="50144B"/>
                </a:solidFill>
                <a:latin typeface="Verdana" charset="0"/>
              </a:rPr>
              <a:t>Assessment literacy</a:t>
            </a:r>
            <a:endParaRPr lang="en-US" altLang="en-US" sz="2000" b="1" dirty="0">
              <a:solidFill>
                <a:srgbClr val="50144B"/>
              </a:solidFill>
              <a:latin typeface="Verdana" charset="0"/>
            </a:endParaRPr>
          </a:p>
        </p:txBody>
      </p:sp>
    </p:spTree>
    <p:extLst>
      <p:ext uri="{BB962C8B-B14F-4D97-AF65-F5344CB8AC3E}">
        <p14:creationId xmlns:p14="http://schemas.microsoft.com/office/powerpoint/2010/main" val="298222449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6" name="Title 1"/>
          <p:cNvSpPr>
            <a:spLocks noGrp="1"/>
          </p:cNvSpPr>
          <p:nvPr>
            <p:ph type="title"/>
          </p:nvPr>
        </p:nvSpPr>
        <p:spPr bwMode="auto">
          <a:xfrm>
            <a:off x="395288" y="260350"/>
            <a:ext cx="8229600" cy="785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GB" altLang="en-US" sz="3500" dirty="0">
                <a:solidFill>
                  <a:schemeClr val="bg1"/>
                </a:solidFill>
                <a:latin typeface="Verdana" charset="0"/>
                <a:ea typeface="ＭＳ Ｐゴシック" charset="-128"/>
              </a:rPr>
              <a:t>Role of assessment – motivation </a:t>
            </a:r>
            <a:br>
              <a:rPr lang="en-GB" altLang="en-US" sz="3500" dirty="0">
                <a:solidFill>
                  <a:schemeClr val="bg1"/>
                </a:solidFill>
                <a:latin typeface="Verdana" charset="0"/>
                <a:ea typeface="ＭＳ Ｐゴシック" charset="-128"/>
              </a:rPr>
            </a:br>
            <a:r>
              <a:rPr lang="en-GB" altLang="en-US" sz="2400" dirty="0">
                <a:solidFill>
                  <a:schemeClr val="bg1"/>
                </a:solidFill>
                <a:latin typeface="Verdana" charset="0"/>
                <a:ea typeface="ＭＳ Ｐゴシック" charset="-128"/>
              </a:rPr>
              <a:t>Academic background </a:t>
            </a:r>
          </a:p>
        </p:txBody>
      </p:sp>
      <p:pic>
        <p:nvPicPr>
          <p:cNvPr id="6" name="Picture 5"/>
          <p:cNvPicPr>
            <a:picLocks noChangeAspect="1"/>
          </p:cNvPicPr>
          <p:nvPr/>
        </p:nvPicPr>
        <p:blipFill>
          <a:blip r:embed="rId3">
            <a:alphaModFix amt="74000"/>
          </a:blip>
          <a:stretch>
            <a:fillRect/>
          </a:stretch>
        </p:blipFill>
        <p:spPr>
          <a:xfrm>
            <a:off x="280843" y="4394191"/>
            <a:ext cx="3420495" cy="2273623"/>
          </a:xfrm>
          <a:prstGeom prst="rect">
            <a:avLst/>
          </a:prstGeom>
          <a:effectLst>
            <a:softEdge rad="114300"/>
          </a:effectLst>
        </p:spPr>
      </p:pic>
      <p:graphicFrame>
        <p:nvGraphicFramePr>
          <p:cNvPr id="7" name="Diagram 6"/>
          <p:cNvGraphicFramePr/>
          <p:nvPr>
            <p:extLst/>
          </p:nvPr>
        </p:nvGraphicFramePr>
        <p:xfrm>
          <a:off x="1197080" y="1222435"/>
          <a:ext cx="6866217" cy="46504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p:nvSpPr>
        <p:spPr>
          <a:xfrm>
            <a:off x="-955887" y="2265234"/>
            <a:ext cx="3549485" cy="872824"/>
          </a:xfrm>
          <a:prstGeom prst="parallelogram">
            <a:avLst/>
          </a:prstGeom>
          <a:solidFill>
            <a:srgbClr val="A46FA6">
              <a:alpha val="71000"/>
            </a:srgbClr>
          </a:solidFill>
          <a:ln>
            <a:noFill/>
          </a:ln>
        </p:spPr>
        <p:txBody>
          <a:bodyPr wrap="square" lIns="35116" tIns="0" rIns="35116" bIns="0" rtlCol="0" anchor="ctr">
            <a:noAutofit/>
          </a:bodyPr>
          <a:lstStyle>
            <a:defPPr>
              <a:defRPr lang="en-US"/>
            </a:defPPr>
            <a:lvl1pPr marL="177800">
              <a:defRPr sz="3600">
                <a:solidFill>
                  <a:schemeClr val="bg1"/>
                </a:solidFill>
                <a:latin typeface="Interstate-Regular" pitchFamily="2" charset="0"/>
                <a:cs typeface="Interstate-Light"/>
              </a:defRPr>
            </a:lvl1pPr>
          </a:lstStyle>
          <a:p>
            <a:pPr algn="r"/>
            <a:r>
              <a:rPr lang="en-US" sz="1800" b="1" dirty="0">
                <a:latin typeface="Verdana" panose="020B0604030504040204" pitchFamily="34" charset="0"/>
                <a:ea typeface="Verdana" panose="020B0604030504040204" pitchFamily="34" charset="0"/>
                <a:cs typeface="Verdana" panose="020B0604030504040204" pitchFamily="34" charset="0"/>
              </a:rPr>
              <a:t>What outcome produces</a:t>
            </a:r>
            <a:endParaRPr lang="en-US" sz="1800" u="sng" dirty="0">
              <a:latin typeface="Verdana" panose="020B0604030504040204" pitchFamily="34" charset="0"/>
              <a:ea typeface="Verdana" panose="020B0604030504040204" pitchFamily="34" charset="0"/>
              <a:cs typeface="Verdana" panose="020B0604030504040204" pitchFamily="34" charset="0"/>
            </a:endParaRPr>
          </a:p>
        </p:txBody>
      </p:sp>
      <p:sp>
        <p:nvSpPr>
          <p:cNvPr id="10" name="TextBox 9"/>
          <p:cNvSpPr txBox="1"/>
          <p:nvPr/>
        </p:nvSpPr>
        <p:spPr>
          <a:xfrm>
            <a:off x="-432192" y="4069071"/>
            <a:ext cx="3053568" cy="749561"/>
          </a:xfrm>
          <a:prstGeom prst="parallelogram">
            <a:avLst/>
          </a:prstGeom>
          <a:solidFill>
            <a:srgbClr val="A46FA6">
              <a:alpha val="71000"/>
            </a:srgbClr>
          </a:solidFill>
          <a:ln>
            <a:noFill/>
          </a:ln>
        </p:spPr>
        <p:txBody>
          <a:bodyPr wrap="square" lIns="35116" tIns="0" rIns="35116" bIns="0" rtlCol="0" anchor="ctr">
            <a:noAutofit/>
          </a:bodyPr>
          <a:lstStyle>
            <a:defPPr>
              <a:defRPr lang="en-US"/>
            </a:defPPr>
            <a:lvl1pPr marL="177800">
              <a:defRPr sz="3600">
                <a:solidFill>
                  <a:schemeClr val="bg1"/>
                </a:solidFill>
                <a:latin typeface="Interstate-Regular" pitchFamily="2" charset="0"/>
                <a:cs typeface="Interstate-Light"/>
              </a:defRPr>
            </a:lvl1pPr>
          </a:lstStyle>
          <a:p>
            <a:pPr algn="r"/>
            <a:r>
              <a:rPr lang="en-US" sz="1800" b="1" dirty="0">
                <a:latin typeface="Verdana" panose="020B0604030504040204" pitchFamily="34" charset="0"/>
                <a:ea typeface="Verdana" panose="020B0604030504040204" pitchFamily="34" charset="0"/>
                <a:cs typeface="Verdana" panose="020B0604030504040204" pitchFamily="34" charset="0"/>
              </a:rPr>
              <a:t>Process o</a:t>
            </a:r>
            <a:r>
              <a:rPr lang="en-US" sz="2182" b="1" dirty="0">
                <a:latin typeface="Verdana" panose="020B0604030504040204" pitchFamily="34" charset="0"/>
                <a:ea typeface="Verdana" panose="020B0604030504040204" pitchFamily="34" charset="0"/>
                <a:cs typeface="Verdana" panose="020B0604030504040204" pitchFamily="34" charset="0"/>
              </a:rPr>
              <a:t>f</a:t>
            </a:r>
            <a:r>
              <a:rPr lang="en-US" sz="2182" b="1" dirty="0">
                <a:latin typeface="Interstate-Regular"/>
              </a:rPr>
              <a:t> </a:t>
            </a:r>
            <a:r>
              <a:rPr lang="en-US" sz="1800" b="1" dirty="0">
                <a:latin typeface="Verdana" panose="020B0604030504040204" pitchFamily="34" charset="0"/>
                <a:ea typeface="Verdana" panose="020B0604030504040204" pitchFamily="34" charset="0"/>
                <a:cs typeface="Verdana" panose="020B0604030504040204" pitchFamily="34" charset="0"/>
              </a:rPr>
              <a:t>doing</a:t>
            </a:r>
          </a:p>
        </p:txBody>
      </p:sp>
      <p:sp>
        <p:nvSpPr>
          <p:cNvPr id="11" name="TextBox 10"/>
          <p:cNvSpPr txBox="1"/>
          <p:nvPr/>
        </p:nvSpPr>
        <p:spPr>
          <a:xfrm>
            <a:off x="6841343" y="2265234"/>
            <a:ext cx="3316732" cy="749561"/>
          </a:xfrm>
          <a:prstGeom prst="parallelogram">
            <a:avLst/>
          </a:prstGeom>
          <a:solidFill>
            <a:srgbClr val="A46FA6">
              <a:alpha val="71000"/>
            </a:srgbClr>
          </a:solidFill>
          <a:ln>
            <a:noFill/>
          </a:ln>
        </p:spPr>
        <p:txBody>
          <a:bodyPr wrap="square" lIns="35116" tIns="0" rIns="35116" bIns="0" rtlCol="0" anchor="ctr">
            <a:noAutofit/>
          </a:bodyPr>
          <a:lstStyle>
            <a:defPPr>
              <a:defRPr lang="en-US"/>
            </a:defPPr>
            <a:lvl1pPr marL="177800">
              <a:defRPr sz="3600">
                <a:solidFill>
                  <a:schemeClr val="bg1"/>
                </a:solidFill>
                <a:latin typeface="Interstate-Regular" pitchFamily="2" charset="0"/>
                <a:cs typeface="Interstate-Light"/>
              </a:defRPr>
            </a:lvl1pPr>
          </a:lstStyle>
          <a:p>
            <a:r>
              <a:rPr lang="en-US" sz="1800" b="1" dirty="0">
                <a:latin typeface="Verdana" panose="020B0604030504040204" pitchFamily="34" charset="0"/>
                <a:ea typeface="Verdana" panose="020B0604030504040204" pitchFamily="34" charset="0"/>
                <a:cs typeface="Verdana" panose="020B0604030504040204" pitchFamily="34" charset="0"/>
              </a:rPr>
              <a:t>What</a:t>
            </a:r>
            <a:r>
              <a:rPr lang="en-US" sz="2182" b="1" dirty="0">
                <a:latin typeface="Interstate-Regular"/>
              </a:rPr>
              <a:t> </a:t>
            </a:r>
            <a:r>
              <a:rPr lang="en-US" sz="1800" b="1" dirty="0">
                <a:latin typeface="Verdana" panose="020B0604030504040204" pitchFamily="34" charset="0"/>
                <a:ea typeface="Verdana" panose="020B0604030504040204" pitchFamily="34" charset="0"/>
                <a:cs typeface="Verdana" panose="020B0604030504040204" pitchFamily="34" charset="0"/>
              </a:rPr>
              <a:t>other</a:t>
            </a:r>
            <a:r>
              <a:rPr lang="en-US" sz="2182" b="1" dirty="0">
                <a:latin typeface="Interstate-Regular"/>
              </a:rPr>
              <a:t> </a:t>
            </a:r>
            <a:r>
              <a:rPr lang="en-US" sz="1800" b="1" dirty="0">
                <a:latin typeface="Verdana" panose="020B0604030504040204" pitchFamily="34" charset="0"/>
                <a:ea typeface="Verdana" panose="020B0604030504040204" pitchFamily="34" charset="0"/>
                <a:cs typeface="Verdana" panose="020B0604030504040204" pitchFamily="34" charset="0"/>
              </a:rPr>
              <a:t>people</a:t>
            </a:r>
            <a:r>
              <a:rPr lang="en-US" sz="2182" b="1" dirty="0">
                <a:latin typeface="Interstate-Regular"/>
              </a:rPr>
              <a:t> </a:t>
            </a:r>
            <a:r>
              <a:rPr lang="en-US" sz="1800" b="1" dirty="0">
                <a:latin typeface="Verdana" panose="020B0604030504040204" pitchFamily="34" charset="0"/>
                <a:ea typeface="Verdana" panose="020B0604030504040204" pitchFamily="34" charset="0"/>
                <a:cs typeface="Verdana" panose="020B0604030504040204" pitchFamily="34" charset="0"/>
              </a:rPr>
              <a:t>value</a:t>
            </a:r>
          </a:p>
        </p:txBody>
      </p:sp>
      <p:sp>
        <p:nvSpPr>
          <p:cNvPr id="12" name="TextBox 11"/>
          <p:cNvSpPr txBox="1"/>
          <p:nvPr/>
        </p:nvSpPr>
        <p:spPr>
          <a:xfrm>
            <a:off x="6841344" y="4069071"/>
            <a:ext cx="3083979" cy="749561"/>
          </a:xfrm>
          <a:prstGeom prst="parallelogram">
            <a:avLst/>
          </a:prstGeom>
          <a:solidFill>
            <a:srgbClr val="A46FA6">
              <a:alpha val="71000"/>
            </a:srgbClr>
          </a:solidFill>
          <a:ln>
            <a:noFill/>
          </a:ln>
        </p:spPr>
        <p:txBody>
          <a:bodyPr wrap="square" lIns="35116" tIns="0" rIns="35116" bIns="0" rtlCol="0" anchor="ctr">
            <a:noAutofit/>
          </a:bodyPr>
          <a:lstStyle>
            <a:defPPr>
              <a:defRPr lang="en-US"/>
            </a:defPPr>
            <a:lvl1pPr marL="177800">
              <a:defRPr sz="3600">
                <a:solidFill>
                  <a:schemeClr val="bg1"/>
                </a:solidFill>
                <a:latin typeface="Interstate-Regular" pitchFamily="2" charset="0"/>
                <a:cs typeface="Interstate-Light"/>
              </a:defRPr>
            </a:lvl1pPr>
          </a:lstStyle>
          <a:p>
            <a:r>
              <a:rPr lang="en-US" sz="1800" b="1" dirty="0">
                <a:latin typeface="Verdana" panose="020B0604030504040204" pitchFamily="34" charset="0"/>
                <a:ea typeface="Verdana" panose="020B0604030504040204" pitchFamily="34" charset="0"/>
                <a:cs typeface="Verdana" panose="020B0604030504040204" pitchFamily="34" charset="0"/>
              </a:rPr>
              <a:t>Enhance</a:t>
            </a:r>
            <a:r>
              <a:rPr lang="en-US" sz="2182" b="1" dirty="0">
                <a:latin typeface="Verdana" panose="020B0604030504040204" pitchFamily="34" charset="0"/>
                <a:ea typeface="Verdana" panose="020B0604030504040204" pitchFamily="34" charset="0"/>
                <a:cs typeface="Verdana" panose="020B0604030504040204" pitchFamily="34" charset="0"/>
              </a:rPr>
              <a:t> </a:t>
            </a:r>
          </a:p>
          <a:p>
            <a:r>
              <a:rPr lang="en-US" sz="1800" b="1" dirty="0">
                <a:latin typeface="Verdana" panose="020B0604030504040204" pitchFamily="34" charset="0"/>
                <a:ea typeface="Verdana" panose="020B0604030504040204" pitchFamily="34" charset="0"/>
                <a:cs typeface="Verdana" panose="020B0604030504040204" pitchFamily="34" charset="0"/>
              </a:rPr>
              <a:t>ego</a:t>
            </a:r>
          </a:p>
        </p:txBody>
      </p:sp>
      <p:sp>
        <p:nvSpPr>
          <p:cNvPr id="13" name="TextBox 12"/>
          <p:cNvSpPr txBox="1"/>
          <p:nvPr/>
        </p:nvSpPr>
        <p:spPr>
          <a:xfrm>
            <a:off x="2768163" y="5900581"/>
            <a:ext cx="7087037" cy="713998"/>
          </a:xfrm>
          <a:prstGeom prst="parallelogram">
            <a:avLst/>
          </a:prstGeom>
          <a:solidFill>
            <a:srgbClr val="64544D">
              <a:alpha val="80000"/>
            </a:srgbClr>
          </a:solidFill>
          <a:ln>
            <a:noFill/>
          </a:ln>
        </p:spPr>
        <p:txBody>
          <a:bodyPr wrap="square" lIns="89194" tIns="44597" rIns="89194" bIns="44597" rtlCol="0" anchor="ctr">
            <a:noAutofit/>
          </a:bodyPr>
          <a:lstStyle>
            <a:defPPr>
              <a:defRPr lang="en-US"/>
            </a:defPPr>
            <a:lvl1pPr lvl="0">
              <a:defRPr>
                <a:solidFill>
                  <a:prstClr val="white"/>
                </a:solidFill>
                <a:latin typeface="Interstate-Light"/>
                <a:cs typeface="Interstate-Light"/>
              </a:defRPr>
            </a:lvl1pPr>
          </a:lstStyle>
          <a:p>
            <a:pPr algn="r"/>
            <a:r>
              <a:rPr lang="en-US" sz="1939" dirty="0">
                <a:latin typeface="Verdana" panose="020B0604030504040204" pitchFamily="34" charset="0"/>
                <a:ea typeface="Verdana" panose="020B0604030504040204" pitchFamily="34" charset="0"/>
                <a:cs typeface="Verdana" panose="020B0604030504040204" pitchFamily="34" charset="0"/>
              </a:rPr>
              <a:t>Key to motivation is to ensure academic activities are meaningful and worthwhile</a:t>
            </a:r>
          </a:p>
        </p:txBody>
      </p:sp>
    </p:spTree>
    <p:extLst>
      <p:ext uri="{BB962C8B-B14F-4D97-AF65-F5344CB8AC3E}">
        <p14:creationId xmlns:p14="http://schemas.microsoft.com/office/powerpoint/2010/main" val="131439197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5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25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25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25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9" grpId="0" animBg="1"/>
      <p:bldP spid="10" grpId="0" animBg="1"/>
      <p:bldP spid="11" grpId="0" animBg="1"/>
      <p:bldP spid="12" grpId="0" animBg="1"/>
      <p:bldP spid="13"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508661" y="254373"/>
            <a:ext cx="6146234" cy="1015663"/>
          </a:xfrm>
          <a:prstGeom prst="rect">
            <a:avLst/>
          </a:prstGeom>
        </p:spPr>
        <p:txBody>
          <a:bodyPr wrap="none">
            <a:spAutoFit/>
          </a:bodyPr>
          <a:lstStyle/>
          <a:p>
            <a:pPr defTabSz="914400" eaLnBrk="0" fontAlgn="base" hangingPunct="0">
              <a:spcBef>
                <a:spcPct val="0"/>
              </a:spcBef>
              <a:spcAft>
                <a:spcPct val="0"/>
              </a:spcAft>
            </a:pPr>
            <a:r>
              <a:rPr lang="en-GB" sz="3600" dirty="0">
                <a:solidFill>
                  <a:prstClr val="white"/>
                </a:solidFill>
                <a:latin typeface="Verdana" panose="020B0604030504040204" pitchFamily="34" charset="0"/>
                <a:ea typeface="Verdana" panose="020B0604030504040204" pitchFamily="34" charset="0"/>
                <a:cs typeface="Verdana" panose="020B0604030504040204" pitchFamily="34" charset="0"/>
              </a:rPr>
              <a:t>Our educational backdrop</a:t>
            </a:r>
          </a:p>
          <a:p>
            <a:pPr defTabSz="914400" eaLnBrk="0" fontAlgn="base" hangingPunct="0">
              <a:spcBef>
                <a:spcPct val="0"/>
              </a:spcBef>
              <a:spcAft>
                <a:spcPct val="0"/>
              </a:spcAft>
            </a:pPr>
            <a:r>
              <a:rPr lang="en-GB" sz="2400" dirty="0">
                <a:solidFill>
                  <a:prstClr val="white"/>
                </a:solidFill>
                <a:latin typeface="Verdana" panose="020B0604030504040204" pitchFamily="34" charset="0"/>
                <a:ea typeface="Verdana" panose="020B0604030504040204" pitchFamily="34" charset="0"/>
                <a:cs typeface="Verdana" panose="020B0604030504040204" pitchFamily="34" charset="0"/>
              </a:rPr>
              <a:t>Students of our time</a:t>
            </a:r>
          </a:p>
        </p:txBody>
      </p:sp>
      <p:pic>
        <p:nvPicPr>
          <p:cNvPr id="1030" name="Picture 6" descr="Image result for changing worl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521" y="1417487"/>
            <a:ext cx="8687628" cy="598251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a:spLocks noChangeArrowheads="1"/>
          </p:cNvSpPr>
          <p:nvPr/>
        </p:nvSpPr>
        <p:spPr bwMode="auto">
          <a:xfrm>
            <a:off x="660387" y="2126718"/>
            <a:ext cx="815181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defTabSz="914400" eaLnBrk="0" fontAlgn="base" hangingPunct="0">
              <a:spcBef>
                <a:spcPct val="0"/>
              </a:spcBef>
              <a:spcAft>
                <a:spcPct val="0"/>
              </a:spcAft>
            </a:pPr>
            <a:r>
              <a:rPr lang="en-US" altLang="en-US" sz="2800" b="1" dirty="0">
                <a:solidFill>
                  <a:srgbClr val="50144B"/>
                </a:solidFill>
                <a:latin typeface="Verdana" panose="020B0604030504040204" pitchFamily="34" charset="0"/>
              </a:rPr>
              <a:t>The information </a:t>
            </a:r>
          </a:p>
          <a:p>
            <a:pPr algn="r" defTabSz="914400" eaLnBrk="0" fontAlgn="base" hangingPunct="0">
              <a:spcBef>
                <a:spcPct val="0"/>
              </a:spcBef>
              <a:spcAft>
                <a:spcPct val="0"/>
              </a:spcAft>
            </a:pPr>
            <a:r>
              <a:rPr lang="en-US" altLang="en-US" sz="2800" b="1" dirty="0">
                <a:solidFill>
                  <a:srgbClr val="50144B"/>
                </a:solidFill>
                <a:latin typeface="Verdana" panose="020B0604030504040204" pitchFamily="34" charset="0"/>
              </a:rPr>
              <a:t>age</a:t>
            </a:r>
          </a:p>
        </p:txBody>
      </p:sp>
      <p:sp>
        <p:nvSpPr>
          <p:cNvPr id="7" name="Rectangle 6"/>
          <p:cNvSpPr/>
          <p:nvPr/>
        </p:nvSpPr>
        <p:spPr>
          <a:xfrm>
            <a:off x="407228" y="5576391"/>
            <a:ext cx="8503920" cy="1200329"/>
          </a:xfrm>
          <a:prstGeom prst="rect">
            <a:avLst/>
          </a:prstGeom>
        </p:spPr>
        <p:txBody>
          <a:bodyPr wrap="square">
            <a:spAutoFit/>
          </a:bodyPr>
          <a:lstStyle/>
          <a:p>
            <a:pPr marL="0" indent="0">
              <a:buNone/>
            </a:pPr>
            <a:r>
              <a:rPr lang="en-US" sz="2400" i="1" dirty="0">
                <a:solidFill>
                  <a:srgbClr val="5B3C60"/>
                </a:solidFill>
                <a:latin typeface="Verdana" panose="020B0604030504040204" pitchFamily="34" charset="0"/>
                <a:ea typeface="Verdana" panose="020B0604030504040204" pitchFamily="34" charset="0"/>
                <a:cs typeface="Verdana" panose="020B0604030504040204" pitchFamily="34" charset="0"/>
              </a:rPr>
              <a:t>‘Brain has evolutionary mandate to exquisitely adapt to environment, ergo, gaming physically alters the brain’    </a:t>
            </a:r>
            <a:r>
              <a:rPr lang="en-US" dirty="0">
                <a:solidFill>
                  <a:srgbClr val="5B3C60"/>
                </a:solidFill>
                <a:latin typeface="Verdana" panose="020B0604030504040204" pitchFamily="34" charset="0"/>
                <a:ea typeface="Verdana" panose="020B0604030504040204" pitchFamily="34" charset="0"/>
                <a:cs typeface="Verdana" panose="020B0604030504040204" pitchFamily="34" charset="0"/>
              </a:rPr>
              <a:t>Greenfield 2014</a:t>
            </a:r>
          </a:p>
        </p:txBody>
      </p:sp>
    </p:spTree>
    <p:custDataLst>
      <p:tags r:id="rId1"/>
    </p:custDataLst>
    <p:extLst>
      <p:ext uri="{BB962C8B-B14F-4D97-AF65-F5344CB8AC3E}">
        <p14:creationId xmlns:p14="http://schemas.microsoft.com/office/powerpoint/2010/main" val="1848211894"/>
      </p:ext>
    </p:extLst>
  </p:cSld>
  <p:clrMapOvr>
    <a:masterClrMapping/>
  </p:clrMapOvr>
  <p:transition spd="slow" advClick="0">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extBox 8"/>
          <p:cNvSpPr txBox="1"/>
          <p:nvPr/>
        </p:nvSpPr>
        <p:spPr>
          <a:xfrm>
            <a:off x="-11339" y="9975"/>
            <a:ext cx="9155340" cy="1435328"/>
          </a:xfrm>
          <a:prstGeom prst="rect">
            <a:avLst/>
          </a:prstGeom>
          <a:solidFill>
            <a:srgbClr val="A46FA6">
              <a:alpha val="90000"/>
            </a:srgbClr>
          </a:solidFill>
          <a:ln>
            <a:noFill/>
          </a:ln>
        </p:spPr>
        <p:txBody>
          <a:bodyPr vert="horz" wrap="square" lIns="91440" tIns="45720" rIns="91440" bIns="45720" rtlCol="0" anchor="ctr">
            <a:noAutofit/>
          </a:bodyPr>
          <a:lstStyle>
            <a:lvl1pPr marL="263525">
              <a:spcBef>
                <a:spcPct val="0"/>
              </a:spcBef>
              <a:buNone/>
              <a:defRPr sz="5400">
                <a:solidFill>
                  <a:schemeClr val="bg1"/>
                </a:solidFill>
                <a:latin typeface="Interstate-Regular" pitchFamily="2" charset="0"/>
                <a:cs typeface="Interstate-Regular"/>
              </a:defRPr>
            </a:lvl1pPr>
          </a:lstStyle>
          <a:p>
            <a:r>
              <a:rPr lang="en-US" sz="3600" dirty="0">
                <a:latin typeface="Verdana" panose="020B0604030504040204" pitchFamily="34" charset="0"/>
                <a:ea typeface="Verdana" panose="020B0604030504040204" pitchFamily="34" charset="0"/>
                <a:cs typeface="Verdana" panose="020B0604030504040204" pitchFamily="34" charset="0"/>
              </a:rPr>
              <a:t>Assessment - Validity</a:t>
            </a:r>
          </a:p>
          <a:p>
            <a:r>
              <a:rPr lang="en-US" sz="2400" dirty="0">
                <a:latin typeface="Verdana" panose="020B0604030504040204" pitchFamily="34" charset="0"/>
                <a:ea typeface="Verdana" panose="020B0604030504040204" pitchFamily="34" charset="0"/>
                <a:cs typeface="Verdana" panose="020B0604030504040204" pitchFamily="34" charset="0"/>
              </a:rPr>
              <a:t>Building a system of assessment</a:t>
            </a:r>
          </a:p>
        </p:txBody>
      </p:sp>
      <p:graphicFrame>
        <p:nvGraphicFramePr>
          <p:cNvPr id="3" name="Diagram 2"/>
          <p:cNvGraphicFramePr/>
          <p:nvPr/>
        </p:nvGraphicFramePr>
        <p:xfrm>
          <a:off x="1300065" y="149869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Group 1"/>
          <p:cNvGrpSpPr/>
          <p:nvPr/>
        </p:nvGrpSpPr>
        <p:grpSpPr>
          <a:xfrm>
            <a:off x="5987597" y="1953606"/>
            <a:ext cx="2095500" cy="3125446"/>
            <a:chOff x="6892277" y="2084235"/>
            <a:chExt cx="2095500" cy="3125446"/>
          </a:xfrm>
        </p:grpSpPr>
        <p:pic>
          <p:nvPicPr>
            <p:cNvPr id="2050" name="Picture 2" descr="University of Bedfordshir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92277" y="2084235"/>
              <a:ext cx="2095500" cy="1028701"/>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Alt tex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35347" y="4377657"/>
              <a:ext cx="1921328" cy="832024"/>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http://www.trinitycollege.com/images/logo_trinity_college_london.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05288" y="3323242"/>
              <a:ext cx="2051387" cy="576954"/>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val="4064982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1" nodeType="clickEffect">
                                  <p:stCondLst>
                                    <p:cond delay="0"/>
                                  </p:stCondLst>
                                  <p:childTnLst>
                                    <p:animMotion origin="layout" path="M -8.33333E-7 -4.81481E-6 L -0.19792 -0.00046 " pathEditMode="relative" rAng="0" ptsTypes="AA">
                                      <p:cBhvr>
                                        <p:cTn id="11" dur="2000" fill="hold"/>
                                        <p:tgtEl>
                                          <p:spTgt spid="3"/>
                                        </p:tgtEl>
                                        <p:attrNameLst>
                                          <p:attrName>ppt_x</p:attrName>
                                          <p:attrName>ppt_y</p:attrName>
                                        </p:attrNameLst>
                                      </p:cBhvr>
                                      <p:rCtr x="-9896" y="-23"/>
                                    </p:animMotion>
                                  </p:childTnLst>
                                </p:cTn>
                              </p:par>
                            </p:childTnLst>
                          </p:cTn>
                        </p:par>
                        <p:par>
                          <p:cTn id="12" fill="hold">
                            <p:stCondLst>
                              <p:cond delay="2000"/>
                            </p:stCondLst>
                            <p:childTnLst>
                              <p:par>
                                <p:cTn id="13" presetID="45"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000"/>
                                        <p:tgtEl>
                                          <p:spTgt spid="2"/>
                                        </p:tgtEl>
                                      </p:cBhvr>
                                    </p:animEffect>
                                    <p:anim calcmode="lin" valueType="num">
                                      <p:cBhvr>
                                        <p:cTn id="16" dur="2000" fill="hold"/>
                                        <p:tgtEl>
                                          <p:spTgt spid="2"/>
                                        </p:tgtEl>
                                        <p:attrNameLst>
                                          <p:attrName>ppt_w</p:attrName>
                                        </p:attrNameLst>
                                      </p:cBhvr>
                                      <p:tavLst>
                                        <p:tav tm="0" fmla="#ppt_w*sin(2.5*pi*$)">
                                          <p:val>
                                            <p:fltVal val="0"/>
                                          </p:val>
                                        </p:tav>
                                        <p:tav tm="100000">
                                          <p:val>
                                            <p:fltVal val="1"/>
                                          </p:val>
                                        </p:tav>
                                      </p:tavLst>
                                    </p:anim>
                                    <p:anim calcmode="lin" valueType="num">
                                      <p:cBhvr>
                                        <p:cTn id="17"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3" grpId="1">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496559589"/>
              </p:ext>
            </p:extLst>
          </p:nvPr>
        </p:nvGraphicFramePr>
        <p:xfrm>
          <a:off x="-396516" y="2248337"/>
          <a:ext cx="8770776" cy="38164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AutoShape 2" descr="http://static1.squarespace.com/static/50acf0a1e4b0b5538d43136b/t/51155986e4b0c59967a68fc6/1360353672090/assessment+by+Jane+Pitz+final.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http://static1.squarespace.com/static/50acf0a1e4b0b5538d43136b/t/51155986e4b0c59967a68fc6/1360353672090/assessment+by+Jane+Pitz+final.pn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4" name="Picture 6" descr="assessment tool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8634387">
            <a:off x="6906999" y="1556211"/>
            <a:ext cx="1878521" cy="187852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68300" y="186509"/>
            <a:ext cx="8775700" cy="1077218"/>
          </a:xfrm>
          <a:prstGeom prst="rect">
            <a:avLst/>
          </a:prstGeom>
        </p:spPr>
        <p:txBody>
          <a:bodyPr wrap="square">
            <a:spAutoFit/>
          </a:bodyPr>
          <a:lstStyle/>
          <a:p>
            <a:r>
              <a:rPr lang="en-US" sz="3600" dirty="0">
                <a:solidFill>
                  <a:schemeClr val="bg1"/>
                </a:solidFill>
                <a:latin typeface="Verdana" panose="020B0604030504040204" pitchFamily="34" charset="0"/>
                <a:ea typeface="Verdana" panose="020B0604030504040204" pitchFamily="34" charset="0"/>
                <a:cs typeface="Verdana" panose="020B0604030504040204" pitchFamily="34" charset="0"/>
              </a:rPr>
              <a:t>The potential of assessment.</a:t>
            </a:r>
          </a:p>
          <a:p>
            <a:r>
              <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Summative assessment can…..</a:t>
            </a:r>
          </a:p>
        </p:txBody>
      </p:sp>
    </p:spTree>
    <p:extLst>
      <p:ext uri="{BB962C8B-B14F-4D97-AF65-F5344CB8AC3E}">
        <p14:creationId xmlns:p14="http://schemas.microsoft.com/office/powerpoint/2010/main" val="2945361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F1DBE329-15D1-444C-A624-DBBFEAF4E0A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A8D40D0E-1F5A-4892-BBCE-8B747735499C}"/>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6A811EA3-61FC-4232-BCB3-2D128D9D7E42}"/>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ACBF9BD3-7124-47EB-8F57-31A2C7E5E11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FB29A14C-F884-4179-8C29-33DF586A9896}"/>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1E6B00CE-7F04-442C-A678-871EF718F75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579706"/>
            <a:ext cx="9143999" cy="1278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Chart 14"/>
          <p:cNvGraphicFramePr/>
          <p:nvPr>
            <p:extLst>
              <p:ext uri="{D42A27DB-BD31-4B8C-83A1-F6EECF244321}">
                <p14:modId xmlns:p14="http://schemas.microsoft.com/office/powerpoint/2010/main" val="2108849779"/>
              </p:ext>
            </p:extLst>
          </p:nvPr>
        </p:nvGraphicFramePr>
        <p:xfrm>
          <a:off x="-559836" y="1468095"/>
          <a:ext cx="9703836" cy="5249946"/>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8638" y="6200400"/>
            <a:ext cx="1737263" cy="493349"/>
          </a:xfrm>
          <a:prstGeom prst="rect">
            <a:avLst/>
          </a:prstGeom>
        </p:spPr>
      </p:pic>
      <p:sp>
        <p:nvSpPr>
          <p:cNvPr id="6" name="Rectangle 5"/>
          <p:cNvSpPr/>
          <p:nvPr/>
        </p:nvSpPr>
        <p:spPr>
          <a:xfrm>
            <a:off x="368300" y="186509"/>
            <a:ext cx="8775700" cy="1077218"/>
          </a:xfrm>
          <a:prstGeom prst="rect">
            <a:avLst/>
          </a:prstGeom>
        </p:spPr>
        <p:txBody>
          <a:bodyPr wrap="square">
            <a:spAutoFit/>
          </a:bodyPr>
          <a:lstStyle/>
          <a:p>
            <a:r>
              <a:rPr lang="en-US" sz="3600" dirty="0">
                <a:solidFill>
                  <a:schemeClr val="bg1"/>
                </a:solidFill>
                <a:latin typeface="Verdana" panose="020B0604030504040204" pitchFamily="34" charset="0"/>
                <a:ea typeface="Verdana" panose="020B0604030504040204" pitchFamily="34" charset="0"/>
                <a:cs typeface="Verdana" panose="020B0604030504040204" pitchFamily="34" charset="0"/>
              </a:rPr>
              <a:t>The potential of assessment.</a:t>
            </a:r>
          </a:p>
          <a:p>
            <a:r>
              <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Summative assessment can…..</a:t>
            </a:r>
          </a:p>
        </p:txBody>
      </p:sp>
    </p:spTree>
    <p:extLst>
      <p:ext uri="{BB962C8B-B14F-4D97-AF65-F5344CB8AC3E}">
        <p14:creationId xmlns:p14="http://schemas.microsoft.com/office/powerpoint/2010/main" val="1718839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579706"/>
            <a:ext cx="9143999" cy="1278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Chart 14"/>
          <p:cNvGraphicFramePr/>
          <p:nvPr>
            <p:extLst>
              <p:ext uri="{D42A27DB-BD31-4B8C-83A1-F6EECF244321}">
                <p14:modId xmlns:p14="http://schemas.microsoft.com/office/powerpoint/2010/main" val="2634487029"/>
              </p:ext>
            </p:extLst>
          </p:nvPr>
        </p:nvGraphicFramePr>
        <p:xfrm>
          <a:off x="-490987" y="1468095"/>
          <a:ext cx="9703836" cy="5249946"/>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0169" y="5978017"/>
            <a:ext cx="1737263" cy="493349"/>
          </a:xfrm>
          <a:prstGeom prst="rect">
            <a:avLst/>
          </a:prstGeom>
        </p:spPr>
      </p:pic>
      <p:sp>
        <p:nvSpPr>
          <p:cNvPr id="6" name="Rectangle 5"/>
          <p:cNvSpPr/>
          <p:nvPr/>
        </p:nvSpPr>
        <p:spPr>
          <a:xfrm>
            <a:off x="368300" y="186509"/>
            <a:ext cx="8775700" cy="1077218"/>
          </a:xfrm>
          <a:prstGeom prst="rect">
            <a:avLst/>
          </a:prstGeom>
        </p:spPr>
        <p:txBody>
          <a:bodyPr wrap="square">
            <a:spAutoFit/>
          </a:bodyPr>
          <a:lstStyle/>
          <a:p>
            <a:r>
              <a:rPr lang="en-US" sz="3600" dirty="0">
                <a:solidFill>
                  <a:schemeClr val="bg1"/>
                </a:solidFill>
                <a:latin typeface="Verdana" panose="020B0604030504040204" pitchFamily="34" charset="0"/>
                <a:ea typeface="Verdana" panose="020B0604030504040204" pitchFamily="34" charset="0"/>
                <a:cs typeface="Verdana" panose="020B0604030504040204" pitchFamily="34" charset="0"/>
              </a:rPr>
              <a:t>The potential of assessment.</a:t>
            </a:r>
          </a:p>
          <a:p>
            <a:r>
              <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A sample response</a:t>
            </a:r>
          </a:p>
        </p:txBody>
      </p:sp>
      <p:sp>
        <p:nvSpPr>
          <p:cNvPr id="16" name="TextBox 15"/>
          <p:cNvSpPr txBox="1"/>
          <p:nvPr/>
        </p:nvSpPr>
        <p:spPr>
          <a:xfrm>
            <a:off x="5431536" y="1917498"/>
            <a:ext cx="3943985" cy="1231106"/>
          </a:xfrm>
          <a:prstGeom prst="rect">
            <a:avLst/>
          </a:prstGeom>
          <a:noFill/>
        </p:spPr>
        <p:txBody>
          <a:bodyPr wrap="square" rtlCol="0">
            <a:spAutoFit/>
          </a:bodyPr>
          <a:lstStyle/>
          <a:p>
            <a:r>
              <a:rPr lang="en-GB" sz="2800" dirty="0">
                <a:solidFill>
                  <a:srgbClr val="5B3C60"/>
                </a:solidFill>
                <a:latin typeface="Verdana" panose="020B0604030504040204" pitchFamily="34" charset="0"/>
                <a:ea typeface="Verdana" panose="020B0604030504040204" pitchFamily="34" charset="0"/>
                <a:cs typeface="Verdana" panose="020B0604030504040204" pitchFamily="34" charset="0"/>
              </a:rPr>
              <a:t>Is this acceptable?</a:t>
            </a:r>
            <a:endParaRPr lang="en-GB" sz="2800" dirty="0">
              <a:solidFill>
                <a:srgbClr val="A46FA6"/>
              </a:solidFill>
              <a:latin typeface="Verdana" panose="020B0604030504040204" pitchFamily="34" charset="0"/>
              <a:ea typeface="Verdana" panose="020B0604030504040204" pitchFamily="34" charset="0"/>
              <a:cs typeface="Verdana" panose="020B0604030504040204" pitchFamily="34" charset="0"/>
            </a:endParaRPr>
          </a:p>
          <a:p>
            <a:pPr marL="457200" indent="-457200">
              <a:buFont typeface="Arial" panose="020B0604020202020204" pitchFamily="34" charset="0"/>
              <a:buChar char="•"/>
            </a:pPr>
            <a:endParaRPr lang="en-GB" sz="2800" dirty="0">
              <a:solidFill>
                <a:srgbClr val="A46FA6"/>
              </a:solidFill>
              <a:latin typeface="Verdana" panose="020B0604030504040204" pitchFamily="34" charset="0"/>
              <a:ea typeface="Verdana" panose="020B0604030504040204" pitchFamily="34" charset="0"/>
              <a:cs typeface="Verdana" panose="020B0604030504040204" pitchFamily="34" charset="0"/>
            </a:endParaRPr>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4069068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Image result for confused teach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8888" y="1740760"/>
            <a:ext cx="3704713" cy="5009680"/>
          </a:xfrm>
          <a:prstGeom prst="rect">
            <a:avLst/>
          </a:prstGeom>
          <a:noFill/>
          <a:extLst>
            <a:ext uri="{909E8E84-426E-40DD-AFC4-6F175D3DCCD1}">
              <a14:hiddenFill xmlns:a14="http://schemas.microsoft.com/office/drawing/2010/main">
                <a:solidFill>
                  <a:srgbClr val="FFFFFF"/>
                </a:solidFill>
              </a14:hiddenFill>
            </a:ext>
          </a:extLst>
        </p:spPr>
      </p:pic>
      <p:sp>
        <p:nvSpPr>
          <p:cNvPr id="3" name="Left Arrow 2"/>
          <p:cNvSpPr/>
          <p:nvPr/>
        </p:nvSpPr>
        <p:spPr>
          <a:xfrm rot="20974289">
            <a:off x="1038410" y="4000950"/>
            <a:ext cx="5863678" cy="2237280"/>
          </a:xfrm>
          <a:prstGeom prst="leftArrow">
            <a:avLst>
              <a:gd name="adj1" fmla="val 54399"/>
              <a:gd name="adj2" fmla="val 55172"/>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Verdana" panose="020B0604030504040204" pitchFamily="34" charset="0"/>
                <a:ea typeface="Verdana" panose="020B0604030504040204" pitchFamily="34" charset="0"/>
                <a:cs typeface="Verdana" panose="020B0604030504040204" pitchFamily="34" charset="0"/>
              </a:rPr>
              <a:t>Assessment</a:t>
            </a:r>
          </a:p>
        </p:txBody>
      </p:sp>
      <p:sp>
        <p:nvSpPr>
          <p:cNvPr id="20482" name="Title 1"/>
          <p:cNvSpPr>
            <a:spLocks noGrp="1"/>
          </p:cNvSpPr>
          <p:nvPr>
            <p:ph type="title"/>
          </p:nvPr>
        </p:nvSpPr>
        <p:spPr bwMode="auto">
          <a:xfrm>
            <a:off x="395288" y="209233"/>
            <a:ext cx="8229600" cy="785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b="0" dirty="0">
                <a:latin typeface="Verdana" charset="0"/>
                <a:ea typeface="ＭＳ Ｐゴシック" charset="-128"/>
              </a:rPr>
              <a:t>Role of assessment</a:t>
            </a:r>
            <a:br>
              <a:rPr lang="en-GB" altLang="en-US" b="0" dirty="0">
                <a:latin typeface="Verdana" charset="0"/>
                <a:ea typeface="ＭＳ Ｐゴシック" charset="-128"/>
              </a:rPr>
            </a:br>
            <a:r>
              <a:rPr lang="en-GB" altLang="en-US" sz="2400" b="0" dirty="0">
                <a:latin typeface="Verdana" charset="0"/>
                <a:ea typeface="ＭＳ Ｐゴシック" charset="-128"/>
              </a:rPr>
              <a:t>The effect of exams</a:t>
            </a:r>
          </a:p>
        </p:txBody>
      </p:sp>
      <p:graphicFrame>
        <p:nvGraphicFramePr>
          <p:cNvPr id="2" name="Diagram 1"/>
          <p:cNvGraphicFramePr/>
          <p:nvPr>
            <p:extLst/>
          </p:nvPr>
        </p:nvGraphicFramePr>
        <p:xfrm>
          <a:off x="2528888" y="1654938"/>
          <a:ext cx="6096000" cy="30590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53866666"/>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fade">
                                      <p:cBhvr>
                                        <p:cTn id="7" dur="2000"/>
                                        <p:tgtEl>
                                          <p:spTgt spid="205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Graphic spid="2" grpId="0">
        <p:bldAsOne/>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4|0.4|0.8|0.4|0.4|0.6"/>
</p:tagLst>
</file>

<file path=ppt/tags/tag2.xml><?xml version="1.0" encoding="utf-8"?>
<p:tagLst xmlns:a="http://schemas.openxmlformats.org/drawingml/2006/main" xmlns:r="http://schemas.openxmlformats.org/officeDocument/2006/relationships" xmlns:p="http://schemas.openxmlformats.org/presentationml/2006/main">
  <p:tag name="TIMING" val="|3.4|0.4|0.8|0.4|0.4|0.6"/>
</p:tagLst>
</file>

<file path=ppt/tags/tag3.xml><?xml version="1.0" encoding="utf-8"?>
<p:tagLst xmlns:a="http://schemas.openxmlformats.org/drawingml/2006/main" xmlns:r="http://schemas.openxmlformats.org/officeDocument/2006/relationships" xmlns:p="http://schemas.openxmlformats.org/presentationml/2006/main">
  <p:tag name="TIMING" val="|3.4|0.4|0.8|0.4|0.4|0.6"/>
</p:tagLst>
</file>

<file path=ppt/tags/tag4.xml><?xml version="1.0" encoding="utf-8"?>
<p:tagLst xmlns:a="http://schemas.openxmlformats.org/drawingml/2006/main" xmlns:r="http://schemas.openxmlformats.org/officeDocument/2006/relationships" xmlns:p="http://schemas.openxmlformats.org/presentationml/2006/main">
  <p:tag name="TIMING" val="|3.4|0.4|0.8|0.4|0.4|0.6"/>
</p:tagLst>
</file>

<file path=ppt/tags/tag5.xml><?xml version="1.0" encoding="utf-8"?>
<p:tagLst xmlns:a="http://schemas.openxmlformats.org/drawingml/2006/main" xmlns:r="http://schemas.openxmlformats.org/officeDocument/2006/relationships" xmlns:p="http://schemas.openxmlformats.org/presentationml/2006/main">
  <p:tag name="TIMING" val="|3.4|0.4|0.8|0.4|0.4|0.6"/>
</p:tagLst>
</file>

<file path=ppt/tags/tag6.xml><?xml version="1.0" encoding="utf-8"?>
<p:tagLst xmlns:a="http://schemas.openxmlformats.org/drawingml/2006/main" xmlns:r="http://schemas.openxmlformats.org/officeDocument/2006/relationships" xmlns:p="http://schemas.openxmlformats.org/presentationml/2006/main">
  <p:tag name="TIMING" val="|3.4|0.4|0.8|0.4|0.4|0.6"/>
</p:tagLst>
</file>

<file path=ppt/tags/tag7.xml><?xml version="1.0" encoding="utf-8"?>
<p:tagLst xmlns:a="http://schemas.openxmlformats.org/drawingml/2006/main" xmlns:r="http://schemas.openxmlformats.org/officeDocument/2006/relationships" xmlns:p="http://schemas.openxmlformats.org/presentationml/2006/main">
  <p:tag name="TIMING" val="|3.4|0.4|0.8|0.4|0.4|0.6"/>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rinity PowerPoint Template - Text - Verdan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rinity PowerPoint Template - Text - Verdan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31943</TotalTime>
  <Words>4995</Words>
  <Application>Microsoft Office PowerPoint</Application>
  <PresentationFormat>On-screen Show (4:3)</PresentationFormat>
  <Paragraphs>772</Paragraphs>
  <Slides>58</Slides>
  <Notes>51</Notes>
  <HiddenSlides>18</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58</vt:i4>
      </vt:variant>
    </vt:vector>
  </HeadingPairs>
  <TitlesOfParts>
    <vt:vector size="69" baseType="lpstr">
      <vt:lpstr>ＭＳ Ｐゴシック</vt:lpstr>
      <vt:lpstr>ＭＳ Ｐゴシック</vt:lpstr>
      <vt:lpstr>Arial</vt:lpstr>
      <vt:lpstr>Calibri</vt:lpstr>
      <vt:lpstr>Interstate</vt:lpstr>
      <vt:lpstr>Interstate-Light</vt:lpstr>
      <vt:lpstr>Interstate-Regular</vt:lpstr>
      <vt:lpstr>Verdana</vt:lpstr>
      <vt:lpstr>1_Office Theme</vt:lpstr>
      <vt:lpstr>Trinity PowerPoint Template - Text - Verdana</vt:lpstr>
      <vt:lpstr>1_Trinity PowerPoint Template - Text - Verdana</vt:lpstr>
      <vt:lpstr>PowerPoint Presentation</vt:lpstr>
      <vt:lpstr>PowerPoint Presentation</vt:lpstr>
      <vt:lpstr>PowerPoint Presentation</vt:lpstr>
      <vt:lpstr>The role of assessment Why examine?</vt:lpstr>
      <vt:lpstr>The role of assessment True or false</vt:lpstr>
      <vt:lpstr>PowerPoint Presentation</vt:lpstr>
      <vt:lpstr>PowerPoint Presentation</vt:lpstr>
      <vt:lpstr>PowerPoint Presentation</vt:lpstr>
      <vt:lpstr>Role of assessment The effect of exams</vt:lpstr>
      <vt:lpstr>Pitfalls in testing Dangers</vt:lpstr>
      <vt:lpstr>Developments in validity theory Consequential validity</vt:lpstr>
      <vt:lpstr>Developments in validity theory Washback – nothing new</vt:lpstr>
      <vt:lpstr>Changing face of assessment Learning and assessment  alignment</vt:lpstr>
      <vt:lpstr>PowerPoint Presentation</vt:lpstr>
      <vt:lpstr>How changes influence assessment Validity theory </vt:lpstr>
      <vt:lpstr>The evolution of our students Digital native or digital immigrant? SCREENAGERS  </vt:lpstr>
      <vt:lpstr>What students need to succeed What we know </vt:lpstr>
      <vt:lpstr>What students need to succeed Language skills = Communicative competence</vt:lpstr>
      <vt:lpstr>What students need to succeed </vt:lpstr>
      <vt:lpstr>What students need to succeed Transferable skills</vt:lpstr>
      <vt:lpstr>What students need to succeed  </vt:lpstr>
      <vt:lpstr>What students need to succeed Study strategies</vt:lpstr>
      <vt:lpstr>PowerPoint Presentation</vt:lpstr>
      <vt:lpstr>It’s not all in the assessment Test application </vt:lpstr>
      <vt:lpstr>Role of assessment literacy The type of questions teachers should be asking</vt:lpstr>
      <vt:lpstr>Role of assessment in education  Assessment literacy empowers teachers</vt:lpstr>
      <vt:lpstr>Role of assessment in education  Assessment literacy empowers teachers</vt:lpstr>
      <vt:lpstr>PowerPoint Presentation</vt:lpstr>
      <vt:lpstr>PowerPoint Presentation</vt:lpstr>
      <vt:lpstr>Are tests doing what they need to? Contemporary language examinations</vt:lpstr>
      <vt:lpstr>Trinity College London </vt:lpstr>
      <vt:lpstr>Trinity Int. ESOL Qualifications Academic background </vt:lpstr>
      <vt:lpstr>Trinity College London</vt:lpstr>
      <vt:lpstr>PowerPoint Presentation</vt:lpstr>
      <vt:lpstr>Trinity College London Speaking &amp; Listening module</vt:lpstr>
      <vt:lpstr>Trinity College London Reading &amp; Writing module </vt:lpstr>
      <vt:lpstr>Summary Assessment literacy empowers teachers</vt:lpstr>
      <vt:lpstr>PowerPoint Presentation</vt:lpstr>
      <vt:lpstr>PowerPoint Presentation</vt:lpstr>
      <vt:lpstr>PowerPoint Presentation</vt:lpstr>
      <vt:lpstr>PowerPoint Presentation</vt:lpstr>
      <vt:lpstr>PowerPoint Presentation</vt:lpstr>
      <vt:lpstr>INIS, Trinity College London &amp; ISE</vt:lpstr>
      <vt:lpstr>Trinity College London ISE Overview</vt:lpstr>
      <vt:lpstr>PowerPoint Presentation</vt:lpstr>
      <vt:lpstr>PowerPoint Presentation</vt:lpstr>
      <vt:lpstr>PowerPoint Presentation</vt:lpstr>
      <vt:lpstr>Trinity College London Speaking &amp; Listening module</vt:lpstr>
      <vt:lpstr>Trinity College London &amp; ISE</vt:lpstr>
      <vt:lpstr>Trinity College London Reading &amp; Writing module</vt:lpstr>
      <vt:lpstr>Trinity College London Reading &amp; Writing module </vt:lpstr>
      <vt:lpstr>PowerPoint Presentation</vt:lpstr>
      <vt:lpstr>Are tests doing what they need to? Contemporary language examinations</vt:lpstr>
      <vt:lpstr>Language skills – communicative competence</vt:lpstr>
      <vt:lpstr>Trinity College London Summary</vt:lpstr>
      <vt:lpstr>Role of assessment – motivation  Academic background </vt:lpstr>
      <vt:lpstr>PowerPoint Presentation</vt:lpstr>
      <vt:lpstr>PowerPoint Presentation</vt:lpstr>
    </vt:vector>
  </TitlesOfParts>
  <Company>Private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Thorp</dc:creator>
  <cp:lastModifiedBy>Alex Thorp</cp:lastModifiedBy>
  <cp:revision>697</cp:revision>
  <cp:lastPrinted>2016-02-26T09:51:26Z</cp:lastPrinted>
  <dcterms:created xsi:type="dcterms:W3CDTF">2014-06-01T08:41:12Z</dcterms:created>
  <dcterms:modified xsi:type="dcterms:W3CDTF">2017-06-01T21:23:46Z</dcterms:modified>
</cp:coreProperties>
</file>